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9"/>
  </p:notesMasterIdLst>
  <p:handoutMasterIdLst>
    <p:handoutMasterId r:id="rId20"/>
  </p:handoutMasterIdLst>
  <p:sldIdLst>
    <p:sldId id="334" r:id="rId2"/>
    <p:sldId id="510" r:id="rId3"/>
    <p:sldId id="511" r:id="rId4"/>
    <p:sldId id="512" r:id="rId5"/>
    <p:sldId id="517" r:id="rId6"/>
    <p:sldId id="516" r:id="rId7"/>
    <p:sldId id="520" r:id="rId8"/>
    <p:sldId id="513" r:id="rId9"/>
    <p:sldId id="519" r:id="rId10"/>
    <p:sldId id="522" r:id="rId11"/>
    <p:sldId id="492" r:id="rId12"/>
    <p:sldId id="470" r:id="rId13"/>
    <p:sldId id="509" r:id="rId14"/>
    <p:sldId id="493" r:id="rId15"/>
    <p:sldId id="429" r:id="rId16"/>
    <p:sldId id="523" r:id="rId17"/>
    <p:sldId id="521" r:id="rId18"/>
  </p:sldIdLst>
  <p:sldSz cx="9144000" cy="6858000" type="screen4x3"/>
  <p:notesSz cx="6858000" cy="9144000"/>
  <p:defaultTextStyle>
    <a:defPPr>
      <a:defRPr lang="en-US"/>
    </a:defPPr>
    <a:lvl1pPr algn="l"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248">
          <p15:clr>
            <a:srgbClr val="A4A3A4"/>
          </p15:clr>
        </p15:guide>
        <p15:guide id="2" orient="horz" pos="720">
          <p15:clr>
            <a:srgbClr val="A4A3A4"/>
          </p15:clr>
        </p15:guide>
        <p15:guide id="3" pos="2880">
          <p15:clr>
            <a:srgbClr val="A4A3A4"/>
          </p15:clr>
        </p15:guide>
        <p15:guide id="4" pos="4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000"/>
    <a:srgbClr val="008080"/>
    <a:srgbClr val="339966"/>
    <a:srgbClr val="333399"/>
    <a:srgbClr val="A50021"/>
    <a:srgbClr val="993300"/>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EBF9C7-B109-4372-BD39-A6613D7D023A}" v="693" dt="2023-02-28T02:03:00.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8" autoAdjust="0"/>
    <p:restoredTop sz="89054" autoAdjust="0"/>
  </p:normalViewPr>
  <p:slideViewPr>
    <p:cSldViewPr>
      <p:cViewPr>
        <p:scale>
          <a:sx n="60" d="100"/>
          <a:sy n="60" d="100"/>
        </p:scale>
        <p:origin x="1584" y="96"/>
      </p:cViewPr>
      <p:guideLst>
        <p:guide orient="horz" pos="1248"/>
        <p:guide orient="horz" pos="720"/>
        <p:guide pos="2880"/>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3" d="100"/>
        <a:sy n="33" d="100"/>
      </p:scale>
      <p:origin x="0" y="293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Stepek" userId="29cdd14380280b54" providerId="LiveId" clId="{A4EBF9C7-B109-4372-BD39-A6613D7D023A}"/>
    <pc:docChg chg="custSel addSld delSld modSld sldOrd">
      <pc:chgData name="Paul Stepek" userId="29cdd14380280b54" providerId="LiveId" clId="{A4EBF9C7-B109-4372-BD39-A6613D7D023A}" dt="2023-02-28T02:03:00.755" v="1809" actId="20577"/>
      <pc:docMkLst>
        <pc:docMk/>
      </pc:docMkLst>
      <pc:sldChg chg="modSp ord modAnim">
        <pc:chgData name="Paul Stepek" userId="29cdd14380280b54" providerId="LiveId" clId="{A4EBF9C7-B109-4372-BD39-A6613D7D023A}" dt="2023-02-24T13:23:52.367" v="785" actId="6549"/>
        <pc:sldMkLst>
          <pc:docMk/>
          <pc:sldMk cId="0" sldId="429"/>
        </pc:sldMkLst>
        <pc:spChg chg="mod">
          <ac:chgData name="Paul Stepek" userId="29cdd14380280b54" providerId="LiveId" clId="{A4EBF9C7-B109-4372-BD39-A6613D7D023A}" dt="2023-02-24T13:23:52.367" v="785" actId="6549"/>
          <ac:spMkLst>
            <pc:docMk/>
            <pc:sldMk cId="0" sldId="429"/>
            <ac:spMk id="33794" creationId="{4FAC58D4-6512-46F9-A8A4-EA90EE48125B}"/>
          </ac:spMkLst>
        </pc:spChg>
      </pc:sldChg>
      <pc:sldChg chg="modSp mod">
        <pc:chgData name="Paul Stepek" userId="29cdd14380280b54" providerId="LiveId" clId="{A4EBF9C7-B109-4372-BD39-A6613D7D023A}" dt="2023-02-28T01:49:46.160" v="981" actId="20577"/>
        <pc:sldMkLst>
          <pc:docMk/>
          <pc:sldMk cId="0" sldId="470"/>
        </pc:sldMkLst>
        <pc:spChg chg="mod">
          <ac:chgData name="Paul Stepek" userId="29cdd14380280b54" providerId="LiveId" clId="{A4EBF9C7-B109-4372-BD39-A6613D7D023A}" dt="2023-02-28T01:49:46.160" v="981" actId="20577"/>
          <ac:spMkLst>
            <pc:docMk/>
            <pc:sldMk cId="0" sldId="470"/>
            <ac:spMk id="30723" creationId="{D8A4D7E8-5EC4-4834-B7A1-C89597CB74E8}"/>
          </ac:spMkLst>
        </pc:spChg>
      </pc:sldChg>
      <pc:sldChg chg="modSp modAnim">
        <pc:chgData name="Paul Stepek" userId="29cdd14380280b54" providerId="LiveId" clId="{A4EBF9C7-B109-4372-BD39-A6613D7D023A}" dt="2023-02-24T13:22:14.574" v="765" actId="1076"/>
        <pc:sldMkLst>
          <pc:docMk/>
          <pc:sldMk cId="0" sldId="492"/>
        </pc:sldMkLst>
        <pc:spChg chg="mod">
          <ac:chgData name="Paul Stepek" userId="29cdd14380280b54" providerId="LiveId" clId="{A4EBF9C7-B109-4372-BD39-A6613D7D023A}" dt="2023-02-24T13:22:14.574" v="765" actId="1076"/>
          <ac:spMkLst>
            <pc:docMk/>
            <pc:sldMk cId="0" sldId="492"/>
            <ac:spMk id="28674" creationId="{AA9D5CF8-2989-4C5D-B304-3DD804C0DA68}"/>
          </ac:spMkLst>
        </pc:spChg>
        <pc:spChg chg="mod">
          <ac:chgData name="Paul Stepek" userId="29cdd14380280b54" providerId="LiveId" clId="{A4EBF9C7-B109-4372-BD39-A6613D7D023A}" dt="2023-02-24T13:22:02.807" v="763" actId="5793"/>
          <ac:spMkLst>
            <pc:docMk/>
            <pc:sldMk cId="0" sldId="492"/>
            <ac:spMk id="33795" creationId="{016AFEA2-9A21-4544-911E-171270C8AE86}"/>
          </ac:spMkLst>
        </pc:spChg>
        <pc:picChg chg="mod">
          <ac:chgData name="Paul Stepek" userId="29cdd14380280b54" providerId="LiveId" clId="{A4EBF9C7-B109-4372-BD39-A6613D7D023A}" dt="2023-02-24T13:22:08.726" v="764" actId="1076"/>
          <ac:picMkLst>
            <pc:docMk/>
            <pc:sldMk cId="0" sldId="492"/>
            <ac:picMk id="28676" creationId="{1E06D9EA-0141-46DD-90F9-9AE5B3833EC3}"/>
          </ac:picMkLst>
        </pc:picChg>
      </pc:sldChg>
      <pc:sldChg chg="addSp modSp mod modClrScheme modAnim chgLayout">
        <pc:chgData name="Paul Stepek" userId="29cdd14380280b54" providerId="LiveId" clId="{A4EBF9C7-B109-4372-BD39-A6613D7D023A}" dt="2023-02-28T02:01:16.823" v="1739"/>
        <pc:sldMkLst>
          <pc:docMk/>
          <pc:sldMk cId="0" sldId="493"/>
        </pc:sldMkLst>
        <pc:spChg chg="add mod ord">
          <ac:chgData name="Paul Stepek" userId="29cdd14380280b54" providerId="LiveId" clId="{A4EBF9C7-B109-4372-BD39-A6613D7D023A}" dt="2023-02-28T02:00:53.626" v="1737" actId="14100"/>
          <ac:spMkLst>
            <pc:docMk/>
            <pc:sldMk cId="0" sldId="493"/>
            <ac:spMk id="2" creationId="{309C6CB0-CAC9-A9F7-FBB3-52D6B1D73EE1}"/>
          </ac:spMkLst>
        </pc:spChg>
        <pc:spChg chg="mod ord">
          <ac:chgData name="Paul Stepek" userId="29cdd14380280b54" providerId="LiveId" clId="{A4EBF9C7-B109-4372-BD39-A6613D7D023A}" dt="2023-02-28T01:52:58.010" v="1278" actId="1076"/>
          <ac:spMkLst>
            <pc:docMk/>
            <pc:sldMk cId="0" sldId="493"/>
            <ac:spMk id="32770" creationId="{3DFDA704-AAE3-48DB-B49D-D8D4831205F7}"/>
          </ac:spMkLst>
        </pc:spChg>
        <pc:picChg chg="mod ord">
          <ac:chgData name="Paul Stepek" userId="29cdd14380280b54" providerId="LiveId" clId="{A4EBF9C7-B109-4372-BD39-A6613D7D023A}" dt="2023-02-28T02:00:49.466" v="1736" actId="1076"/>
          <ac:picMkLst>
            <pc:docMk/>
            <pc:sldMk cId="0" sldId="493"/>
            <ac:picMk id="32771" creationId="{E304BB34-FDFD-457D-94EE-A8D6B0A76761}"/>
          </ac:picMkLst>
        </pc:picChg>
      </pc:sldChg>
      <pc:sldChg chg="addSp delSp modSp mod modClrScheme chgLayout">
        <pc:chgData name="Paul Stepek" userId="29cdd14380280b54" providerId="LiveId" clId="{A4EBF9C7-B109-4372-BD39-A6613D7D023A}" dt="2023-02-28T01:58:53.440" v="1600" actId="1076"/>
        <pc:sldMkLst>
          <pc:docMk/>
          <pc:sldMk cId="0" sldId="509"/>
        </pc:sldMkLst>
        <pc:spChg chg="add mod ord">
          <ac:chgData name="Paul Stepek" userId="29cdd14380280b54" providerId="LiveId" clId="{A4EBF9C7-B109-4372-BD39-A6613D7D023A}" dt="2023-02-28T01:58:46.494" v="1599" actId="1076"/>
          <ac:spMkLst>
            <pc:docMk/>
            <pc:sldMk cId="0" sldId="509"/>
            <ac:spMk id="2" creationId="{55D92B78-6CE5-6FB5-94C8-B31C8734627F}"/>
          </ac:spMkLst>
        </pc:spChg>
        <pc:spChg chg="add mod ord">
          <ac:chgData name="Paul Stepek" userId="29cdd14380280b54" providerId="LiveId" clId="{A4EBF9C7-B109-4372-BD39-A6613D7D023A}" dt="2023-02-28T01:58:17.117" v="1596" actId="20577"/>
          <ac:spMkLst>
            <pc:docMk/>
            <pc:sldMk cId="0" sldId="509"/>
            <ac:spMk id="3" creationId="{D8E73EAC-A07D-E14C-663D-12D1CAC39533}"/>
          </ac:spMkLst>
        </pc:spChg>
        <pc:spChg chg="add del mod ord">
          <ac:chgData name="Paul Stepek" userId="29cdd14380280b54" providerId="LiveId" clId="{A4EBF9C7-B109-4372-BD39-A6613D7D023A}" dt="2023-02-28T01:54:52.771" v="1328" actId="21"/>
          <ac:spMkLst>
            <pc:docMk/>
            <pc:sldMk cId="0" sldId="509"/>
            <ac:spMk id="4" creationId="{6AA75001-E3BE-ADF2-DEBA-FE223F967AD3}"/>
          </ac:spMkLst>
        </pc:spChg>
        <pc:picChg chg="mod">
          <ac:chgData name="Paul Stepek" userId="29cdd14380280b54" providerId="LiveId" clId="{A4EBF9C7-B109-4372-BD39-A6613D7D023A}" dt="2023-02-28T01:58:53.440" v="1600" actId="1076"/>
          <ac:picMkLst>
            <pc:docMk/>
            <pc:sldMk cId="0" sldId="509"/>
            <ac:picMk id="31746" creationId="{74D81FA8-F3A6-4327-B5EA-0A32911A0AF7}"/>
          </ac:picMkLst>
        </pc:picChg>
      </pc:sldChg>
      <pc:sldChg chg="modSp">
        <pc:chgData name="Paul Stepek" userId="29cdd14380280b54" providerId="LiveId" clId="{A4EBF9C7-B109-4372-BD39-A6613D7D023A}" dt="2023-02-19T05:15:11.521" v="585" actId="6549"/>
        <pc:sldMkLst>
          <pc:docMk/>
          <pc:sldMk cId="0" sldId="511"/>
        </pc:sldMkLst>
        <pc:spChg chg="mod">
          <ac:chgData name="Paul Stepek" userId="29cdd14380280b54" providerId="LiveId" clId="{A4EBF9C7-B109-4372-BD39-A6613D7D023A}" dt="2023-02-19T05:15:11.521" v="585" actId="6549"/>
          <ac:spMkLst>
            <pc:docMk/>
            <pc:sldMk cId="0" sldId="511"/>
            <ac:spMk id="15363" creationId="{43C59E14-26D7-47D2-A3BF-58F0E8EC7701}"/>
          </ac:spMkLst>
        </pc:spChg>
      </pc:sldChg>
      <pc:sldChg chg="addSp delSp modSp">
        <pc:chgData name="Paul Stepek" userId="29cdd14380280b54" providerId="LiveId" clId="{A4EBF9C7-B109-4372-BD39-A6613D7D023A}" dt="2023-02-19T05:05:04.159" v="526" actId="14100"/>
        <pc:sldMkLst>
          <pc:docMk/>
          <pc:sldMk cId="0" sldId="512"/>
        </pc:sldMkLst>
        <pc:spChg chg="add del mod">
          <ac:chgData name="Paul Stepek" userId="29cdd14380280b54" providerId="LiveId" clId="{A4EBF9C7-B109-4372-BD39-A6613D7D023A}" dt="2023-02-19T05:04:25.691" v="518" actId="931"/>
          <ac:spMkLst>
            <pc:docMk/>
            <pc:sldMk cId="0" sldId="512"/>
            <ac:spMk id="2" creationId="{D8026C25-32F6-8D76-FE60-1B49E1956C3E}"/>
          </ac:spMkLst>
        </pc:spChg>
        <pc:picChg chg="add mod">
          <ac:chgData name="Paul Stepek" userId="29cdd14380280b54" providerId="LiveId" clId="{A4EBF9C7-B109-4372-BD39-A6613D7D023A}" dt="2023-02-19T05:05:04.159" v="526" actId="14100"/>
          <ac:picMkLst>
            <pc:docMk/>
            <pc:sldMk cId="0" sldId="512"/>
            <ac:picMk id="4" creationId="{F127EE31-A810-C799-F77C-DF5796AF2EA5}"/>
          </ac:picMkLst>
        </pc:picChg>
        <pc:picChg chg="del">
          <ac:chgData name="Paul Stepek" userId="29cdd14380280b54" providerId="LiveId" clId="{A4EBF9C7-B109-4372-BD39-A6613D7D023A}" dt="2023-02-19T05:04:13.684" v="517" actId="478"/>
          <ac:picMkLst>
            <pc:docMk/>
            <pc:sldMk cId="0" sldId="512"/>
            <ac:picMk id="20483" creationId="{6D4C47A5-99D7-435F-8144-1D8369F5B7BE}"/>
          </ac:picMkLst>
        </pc:picChg>
      </pc:sldChg>
      <pc:sldChg chg="addSp delSp modSp mod ord">
        <pc:chgData name="Paul Stepek" userId="29cdd14380280b54" providerId="LiveId" clId="{A4EBF9C7-B109-4372-BD39-A6613D7D023A}" dt="2023-02-19T05:14:11.351" v="546" actId="1076"/>
        <pc:sldMkLst>
          <pc:docMk/>
          <pc:sldMk cId="0" sldId="513"/>
        </pc:sldMkLst>
        <pc:spChg chg="add mod">
          <ac:chgData name="Paul Stepek" userId="29cdd14380280b54" providerId="LiveId" clId="{A4EBF9C7-B109-4372-BD39-A6613D7D023A}" dt="2022-02-11T13:33:00.699" v="105" actId="207"/>
          <ac:spMkLst>
            <pc:docMk/>
            <pc:sldMk cId="0" sldId="513"/>
            <ac:spMk id="2" creationId="{A1BC618A-6D61-4AC5-A583-B720CB617B09}"/>
          </ac:spMkLst>
        </pc:spChg>
        <pc:spChg chg="add mod ord">
          <ac:chgData name="Paul Stepek" userId="29cdd14380280b54" providerId="LiveId" clId="{A4EBF9C7-B109-4372-BD39-A6613D7D023A}" dt="2023-02-19T05:13:58.600" v="545" actId="166"/>
          <ac:spMkLst>
            <pc:docMk/>
            <pc:sldMk cId="0" sldId="513"/>
            <ac:spMk id="3" creationId="{7E884CFC-388A-43A6-9716-A16A63FA0226}"/>
          </ac:spMkLst>
        </pc:spChg>
        <pc:spChg chg="add del mod">
          <ac:chgData name="Paul Stepek" userId="29cdd14380280b54" providerId="LiveId" clId="{A4EBF9C7-B109-4372-BD39-A6613D7D023A}" dt="2023-02-19T05:05:33.720" v="528" actId="931"/>
          <ac:spMkLst>
            <pc:docMk/>
            <pc:sldMk cId="0" sldId="513"/>
            <ac:spMk id="4" creationId="{7A5F391E-8593-B509-EA18-F757A04ABC45}"/>
          </ac:spMkLst>
        </pc:spChg>
        <pc:spChg chg="add del mod">
          <ac:chgData name="Paul Stepek" userId="29cdd14380280b54" providerId="LiveId" clId="{A4EBF9C7-B109-4372-BD39-A6613D7D023A}" dt="2023-02-19T05:13:16.738" v="538" actId="931"/>
          <ac:spMkLst>
            <pc:docMk/>
            <pc:sldMk cId="0" sldId="513"/>
            <ac:spMk id="7" creationId="{3D9D0D90-1526-6AEB-7E21-874B0BDC81E4}"/>
          </ac:spMkLst>
        </pc:spChg>
        <pc:picChg chg="add del mod">
          <ac:chgData name="Paul Stepek" userId="29cdd14380280b54" providerId="LiveId" clId="{A4EBF9C7-B109-4372-BD39-A6613D7D023A}" dt="2023-02-19T05:13:02.094" v="537" actId="478"/>
          <ac:picMkLst>
            <pc:docMk/>
            <pc:sldMk cId="0" sldId="513"/>
            <ac:picMk id="6" creationId="{5AD4BF92-6413-48B5-F6D4-B96E0627218B}"/>
          </ac:picMkLst>
        </pc:picChg>
        <pc:picChg chg="add mod">
          <ac:chgData name="Paul Stepek" userId="29cdd14380280b54" providerId="LiveId" clId="{A4EBF9C7-B109-4372-BD39-A6613D7D023A}" dt="2023-02-19T05:14:11.351" v="546" actId="1076"/>
          <ac:picMkLst>
            <pc:docMk/>
            <pc:sldMk cId="0" sldId="513"/>
            <ac:picMk id="9" creationId="{4E9F667D-FD91-BCB6-7657-F942A3839F93}"/>
          </ac:picMkLst>
        </pc:picChg>
        <pc:picChg chg="del mod">
          <ac:chgData name="Paul Stepek" userId="29cdd14380280b54" providerId="LiveId" clId="{A4EBF9C7-B109-4372-BD39-A6613D7D023A}" dt="2023-02-19T05:05:20.757" v="527" actId="478"/>
          <ac:picMkLst>
            <pc:docMk/>
            <pc:sldMk cId="0" sldId="513"/>
            <ac:picMk id="24579" creationId="{55D6699B-8CCA-4E13-B2BD-CF5D491F9D6D}"/>
          </ac:picMkLst>
        </pc:picChg>
      </pc:sldChg>
      <pc:sldChg chg="del">
        <pc:chgData name="Paul Stepek" userId="29cdd14380280b54" providerId="LiveId" clId="{A4EBF9C7-B109-4372-BD39-A6613D7D023A}" dt="2022-02-11T13:46:03.130" v="349" actId="2696"/>
        <pc:sldMkLst>
          <pc:docMk/>
          <pc:sldMk cId="0" sldId="515"/>
        </pc:sldMkLst>
      </pc:sldChg>
      <pc:sldChg chg="modSp ord">
        <pc:chgData name="Paul Stepek" userId="29cdd14380280b54" providerId="LiveId" clId="{A4EBF9C7-B109-4372-BD39-A6613D7D023A}" dt="2023-02-01T17:38:32.657" v="402" actId="14100"/>
        <pc:sldMkLst>
          <pc:docMk/>
          <pc:sldMk cId="0" sldId="516"/>
        </pc:sldMkLst>
        <pc:picChg chg="mod">
          <ac:chgData name="Paul Stepek" userId="29cdd14380280b54" providerId="LiveId" clId="{A4EBF9C7-B109-4372-BD39-A6613D7D023A}" dt="2023-02-01T17:38:32.657" v="402" actId="14100"/>
          <ac:picMkLst>
            <pc:docMk/>
            <pc:sldMk cId="0" sldId="516"/>
            <ac:picMk id="25603" creationId="{FCB449C5-8A41-4737-BEA9-F1ACBBB62B2E}"/>
          </ac:picMkLst>
        </pc:picChg>
      </pc:sldChg>
      <pc:sldChg chg="addSp modSp mod modAnim">
        <pc:chgData name="Paul Stepek" userId="29cdd14380280b54" providerId="LiveId" clId="{A4EBF9C7-B109-4372-BD39-A6613D7D023A}" dt="2023-02-24T13:58:59.511" v="963" actId="14100"/>
        <pc:sldMkLst>
          <pc:docMk/>
          <pc:sldMk cId="0" sldId="517"/>
        </pc:sldMkLst>
        <pc:spChg chg="add mod">
          <ac:chgData name="Paul Stepek" userId="29cdd14380280b54" providerId="LiveId" clId="{A4EBF9C7-B109-4372-BD39-A6613D7D023A}" dt="2023-02-24T13:58:59.511" v="963" actId="14100"/>
          <ac:spMkLst>
            <pc:docMk/>
            <pc:sldMk cId="0" sldId="517"/>
            <ac:spMk id="2" creationId="{10590328-F6DF-8525-612A-3867E4B2484E}"/>
          </ac:spMkLst>
        </pc:spChg>
        <pc:spChg chg="mod">
          <ac:chgData name="Paul Stepek" userId="29cdd14380280b54" providerId="LiveId" clId="{A4EBF9C7-B109-4372-BD39-A6613D7D023A}" dt="2023-02-24T13:57:09.380" v="950" actId="20577"/>
          <ac:spMkLst>
            <pc:docMk/>
            <pc:sldMk cId="0" sldId="517"/>
            <ac:spMk id="15363" creationId="{6C51680A-524A-4EE7-A1E1-FBF44F2BDE1D}"/>
          </ac:spMkLst>
        </pc:spChg>
      </pc:sldChg>
      <pc:sldChg chg="modSp modAnim">
        <pc:chgData name="Paul Stepek" userId="29cdd14380280b54" providerId="LiveId" clId="{A4EBF9C7-B109-4372-BD39-A6613D7D023A}" dt="2023-02-24T13:18:15.738" v="750" actId="6549"/>
        <pc:sldMkLst>
          <pc:docMk/>
          <pc:sldMk cId="0" sldId="519"/>
        </pc:sldMkLst>
        <pc:spChg chg="mod">
          <ac:chgData name="Paul Stepek" userId="29cdd14380280b54" providerId="LiveId" clId="{A4EBF9C7-B109-4372-BD39-A6613D7D023A}" dt="2023-02-24T13:18:15.738" v="750" actId="6549"/>
          <ac:spMkLst>
            <pc:docMk/>
            <pc:sldMk cId="0" sldId="519"/>
            <ac:spMk id="3" creationId="{B73B6CC9-E49B-4CCF-A056-B78C5C6B9136}"/>
          </ac:spMkLst>
        </pc:spChg>
      </pc:sldChg>
      <pc:sldChg chg="ord">
        <pc:chgData name="Paul Stepek" userId="29cdd14380280b54" providerId="LiveId" clId="{A4EBF9C7-B109-4372-BD39-A6613D7D023A}" dt="2022-02-11T13:45:54.209" v="348"/>
        <pc:sldMkLst>
          <pc:docMk/>
          <pc:sldMk cId="0" sldId="520"/>
        </pc:sldMkLst>
      </pc:sldChg>
      <pc:sldChg chg="addSp delSp modSp mod delAnim modAnim">
        <pc:chgData name="Paul Stepek" userId="29cdd14380280b54" providerId="LiveId" clId="{A4EBF9C7-B109-4372-BD39-A6613D7D023A}" dt="2023-02-24T13:29:36.241" v="799" actId="20577"/>
        <pc:sldMkLst>
          <pc:docMk/>
          <pc:sldMk cId="1050584382" sldId="521"/>
        </pc:sldMkLst>
        <pc:spChg chg="mod">
          <ac:chgData name="Paul Stepek" userId="29cdd14380280b54" providerId="LiveId" clId="{A4EBF9C7-B109-4372-BD39-A6613D7D023A}" dt="2023-02-19T04:18:59.079" v="406" actId="1076"/>
          <ac:spMkLst>
            <pc:docMk/>
            <pc:sldMk cId="1050584382" sldId="521"/>
            <ac:spMk id="2" creationId="{FD17E07E-58D2-4567-B7AF-BB60C7FD9EC3}"/>
          </ac:spMkLst>
        </pc:spChg>
        <pc:spChg chg="mod">
          <ac:chgData name="Paul Stepek" userId="29cdd14380280b54" providerId="LiveId" clId="{A4EBF9C7-B109-4372-BD39-A6613D7D023A}" dt="2023-02-24T13:29:36.241" v="799" actId="20577"/>
          <ac:spMkLst>
            <pc:docMk/>
            <pc:sldMk cId="1050584382" sldId="521"/>
            <ac:spMk id="3" creationId="{2A6F09C5-7421-489A-8AB8-5EE0589192A4}"/>
          </ac:spMkLst>
        </pc:spChg>
        <pc:picChg chg="add del mod modCrop">
          <ac:chgData name="Paul Stepek" userId="29cdd14380280b54" providerId="LiveId" clId="{A4EBF9C7-B109-4372-BD39-A6613D7D023A}" dt="2023-02-19T04:36:33.646" v="489" actId="478"/>
          <ac:picMkLst>
            <pc:docMk/>
            <pc:sldMk cId="1050584382" sldId="521"/>
            <ac:picMk id="4" creationId="{69C3C10E-7DE9-8220-A5A4-28BDD5D6D6C3}"/>
          </ac:picMkLst>
        </pc:picChg>
        <pc:picChg chg="del mod modCrop">
          <ac:chgData name="Paul Stepek" userId="29cdd14380280b54" providerId="LiveId" clId="{A4EBF9C7-B109-4372-BD39-A6613D7D023A}" dt="2023-02-19T04:36:36.647" v="490" actId="478"/>
          <ac:picMkLst>
            <pc:docMk/>
            <pc:sldMk cId="1050584382" sldId="521"/>
            <ac:picMk id="5" creationId="{77C5CCC9-F4FE-49AC-991B-0B3E41C924CA}"/>
          </ac:picMkLst>
        </pc:picChg>
        <pc:picChg chg="del">
          <ac:chgData name="Paul Stepek" userId="29cdd14380280b54" providerId="LiveId" clId="{A4EBF9C7-B109-4372-BD39-A6613D7D023A}" dt="2023-02-19T04:22:40.940" v="470" actId="478"/>
          <ac:picMkLst>
            <pc:docMk/>
            <pc:sldMk cId="1050584382" sldId="521"/>
            <ac:picMk id="7" creationId="{C9BBFB72-482A-41C9-99FF-1A21D10D079F}"/>
          </ac:picMkLst>
        </pc:picChg>
        <pc:picChg chg="add mod modCrop">
          <ac:chgData name="Paul Stepek" userId="29cdd14380280b54" providerId="LiveId" clId="{A4EBF9C7-B109-4372-BD39-A6613D7D023A}" dt="2023-02-19T04:42:08.617" v="502" actId="1076"/>
          <ac:picMkLst>
            <pc:docMk/>
            <pc:sldMk cId="1050584382" sldId="521"/>
            <ac:picMk id="8" creationId="{3792956E-3BAF-3993-8AD8-C91596D8243D}"/>
          </ac:picMkLst>
        </pc:picChg>
      </pc:sldChg>
      <pc:sldChg chg="addSp delSp modSp add mod ord">
        <pc:chgData name="Paul Stepek" userId="29cdd14380280b54" providerId="LiveId" clId="{A4EBF9C7-B109-4372-BD39-A6613D7D023A}" dt="2022-02-11T13:45:29.966" v="344" actId="1076"/>
        <pc:sldMkLst>
          <pc:docMk/>
          <pc:sldMk cId="559564357" sldId="522"/>
        </pc:sldMkLst>
        <pc:spChg chg="mod">
          <ac:chgData name="Paul Stepek" userId="29cdd14380280b54" providerId="LiveId" clId="{A4EBF9C7-B109-4372-BD39-A6613D7D023A}" dt="2022-02-11T13:45:29.966" v="344" actId="1076"/>
          <ac:spMkLst>
            <pc:docMk/>
            <pc:sldMk cId="559564357" sldId="522"/>
            <ac:spMk id="2" creationId="{A1BC618A-6D61-4AC5-A583-B720CB617B09}"/>
          </ac:spMkLst>
        </pc:spChg>
        <pc:spChg chg="del mod">
          <ac:chgData name="Paul Stepek" userId="29cdd14380280b54" providerId="LiveId" clId="{A4EBF9C7-B109-4372-BD39-A6613D7D023A}" dt="2022-02-11T13:44:48.660" v="320" actId="478"/>
          <ac:spMkLst>
            <pc:docMk/>
            <pc:sldMk cId="559564357" sldId="522"/>
            <ac:spMk id="3" creationId="{7E884CFC-388A-43A6-9716-A16A63FA0226}"/>
          </ac:spMkLst>
        </pc:spChg>
        <pc:spChg chg="add mod">
          <ac:chgData name="Paul Stepek" userId="29cdd14380280b54" providerId="LiveId" clId="{A4EBF9C7-B109-4372-BD39-A6613D7D023A}" dt="2022-02-11T13:45:08.670" v="322" actId="207"/>
          <ac:spMkLst>
            <pc:docMk/>
            <pc:sldMk cId="559564357" sldId="522"/>
            <ac:spMk id="4" creationId="{AF3BFC3E-4F1C-4768-992A-BBF0E6209287}"/>
          </ac:spMkLst>
        </pc:spChg>
        <pc:spChg chg="mod">
          <ac:chgData name="Paul Stepek" userId="29cdd14380280b54" providerId="LiveId" clId="{A4EBF9C7-B109-4372-BD39-A6613D7D023A}" dt="2022-02-11T13:43:43.989" v="121" actId="20577"/>
          <ac:spMkLst>
            <pc:docMk/>
            <pc:sldMk cId="559564357" sldId="522"/>
            <ac:spMk id="24578" creationId="{CEE8A00C-CC94-4113-B662-B41D1104EDA2}"/>
          </ac:spMkLst>
        </pc:spChg>
        <pc:picChg chg="mod">
          <ac:chgData name="Paul Stepek" userId="29cdd14380280b54" providerId="LiveId" clId="{A4EBF9C7-B109-4372-BD39-A6613D7D023A}" dt="2022-02-11T13:44:00.078" v="123" actId="1076"/>
          <ac:picMkLst>
            <pc:docMk/>
            <pc:sldMk cId="559564357" sldId="522"/>
            <ac:picMk id="24579" creationId="{55D6699B-8CCA-4E13-B2BD-CF5D491F9D6D}"/>
          </ac:picMkLst>
        </pc:picChg>
      </pc:sldChg>
      <pc:sldChg chg="delSp modSp add mod ord delAnim modAnim">
        <pc:chgData name="Paul Stepek" userId="29cdd14380280b54" providerId="LiveId" clId="{A4EBF9C7-B109-4372-BD39-A6613D7D023A}" dt="2023-02-28T02:03:00.755" v="1809" actId="20577"/>
        <pc:sldMkLst>
          <pc:docMk/>
          <pc:sldMk cId="2763265502" sldId="523"/>
        </pc:sldMkLst>
        <pc:spChg chg="mod">
          <ac:chgData name="Paul Stepek" userId="29cdd14380280b54" providerId="LiveId" clId="{A4EBF9C7-B109-4372-BD39-A6613D7D023A}" dt="2023-02-28T02:03:00.755" v="1809" actId="20577"/>
          <ac:spMkLst>
            <pc:docMk/>
            <pc:sldMk cId="2763265502" sldId="523"/>
            <ac:spMk id="3" creationId="{2A6F09C5-7421-489A-8AB8-5EE0589192A4}"/>
          </ac:spMkLst>
        </pc:spChg>
        <pc:picChg chg="del">
          <ac:chgData name="Paul Stepek" userId="29cdd14380280b54" providerId="LiveId" clId="{A4EBF9C7-B109-4372-BD39-A6613D7D023A}" dt="2023-02-19T04:21:05.923" v="461" actId="478"/>
          <ac:picMkLst>
            <pc:docMk/>
            <pc:sldMk cId="2763265502" sldId="523"/>
            <ac:picMk id="5" creationId="{77C5CCC9-F4FE-49AC-991B-0B3E41C924CA}"/>
          </ac:picMkLst>
        </pc:picChg>
        <pc:picChg chg="mod modCrop">
          <ac:chgData name="Paul Stepek" userId="29cdd14380280b54" providerId="LiveId" clId="{A4EBF9C7-B109-4372-BD39-A6613D7D023A}" dt="2023-02-28T02:02:21.849" v="1740" actId="1076"/>
          <ac:picMkLst>
            <pc:docMk/>
            <pc:sldMk cId="2763265502" sldId="523"/>
            <ac:picMk id="7" creationId="{C9BBFB72-482A-41C9-99FF-1A21D10D079F}"/>
          </ac:picMkLst>
        </pc:picChg>
      </pc:sldChg>
    </pc:docChg>
  </pc:docChgLst>
  <pc:docChgLst>
    <pc:chgData name="Paul Stepek" userId="29cdd14380280b54" providerId="LiveId" clId="{2520B568-96E7-487E-B7F0-02724EB5E592}"/>
    <pc:docChg chg="custSel addSld modSld sldOrd">
      <pc:chgData name="Paul Stepek" userId="29cdd14380280b54" providerId="LiveId" clId="{2520B568-96E7-487E-B7F0-02724EB5E592}" dt="2021-03-02T14:04:04.151" v="640"/>
      <pc:docMkLst>
        <pc:docMk/>
      </pc:docMkLst>
      <pc:sldChg chg="modSp mod">
        <pc:chgData name="Paul Stepek" userId="29cdd14380280b54" providerId="LiveId" clId="{2520B568-96E7-487E-B7F0-02724EB5E592}" dt="2021-03-01T20:16:06.399" v="638" actId="1076"/>
        <pc:sldMkLst>
          <pc:docMk/>
          <pc:sldMk cId="0" sldId="429"/>
        </pc:sldMkLst>
        <pc:spChg chg="mod">
          <ac:chgData name="Paul Stepek" userId="29cdd14380280b54" providerId="LiveId" clId="{2520B568-96E7-487E-B7F0-02724EB5E592}" dt="2021-03-01T20:16:01.318" v="636" actId="1076"/>
          <ac:spMkLst>
            <pc:docMk/>
            <pc:sldMk cId="0" sldId="429"/>
            <ac:spMk id="33794" creationId="{4FAC58D4-6512-46F9-A8A4-EA90EE48125B}"/>
          </ac:spMkLst>
        </pc:spChg>
        <pc:picChg chg="mod">
          <ac:chgData name="Paul Stepek" userId="29cdd14380280b54" providerId="LiveId" clId="{2520B568-96E7-487E-B7F0-02724EB5E592}" dt="2021-03-01T20:16:04.079" v="637" actId="1076"/>
          <ac:picMkLst>
            <pc:docMk/>
            <pc:sldMk cId="0" sldId="429"/>
            <ac:picMk id="8" creationId="{4ED0FDC3-4C76-40AE-A5B9-35B5A7CF3F12}"/>
          </ac:picMkLst>
        </pc:picChg>
        <pc:picChg chg="mod">
          <ac:chgData name="Paul Stepek" userId="29cdd14380280b54" providerId="LiveId" clId="{2520B568-96E7-487E-B7F0-02724EB5E592}" dt="2021-03-01T20:16:06.399" v="638" actId="1076"/>
          <ac:picMkLst>
            <pc:docMk/>
            <pc:sldMk cId="0" sldId="429"/>
            <ac:picMk id="33795" creationId="{3222F1F9-0B00-4BEE-8102-F54E38009864}"/>
          </ac:picMkLst>
        </pc:picChg>
      </pc:sldChg>
      <pc:sldChg chg="ord">
        <pc:chgData name="Paul Stepek" userId="29cdd14380280b54" providerId="LiveId" clId="{2520B568-96E7-487E-B7F0-02724EB5E592}" dt="2021-03-02T14:04:04.151" v="640"/>
        <pc:sldMkLst>
          <pc:docMk/>
          <pc:sldMk cId="0" sldId="470"/>
        </pc:sldMkLst>
      </pc:sldChg>
      <pc:sldChg chg="modSp">
        <pc:chgData name="Paul Stepek" userId="29cdd14380280b54" providerId="LiveId" clId="{2520B568-96E7-487E-B7F0-02724EB5E592}" dt="2021-02-26T00:56:49.451" v="0" actId="207"/>
        <pc:sldMkLst>
          <pc:docMk/>
          <pc:sldMk cId="0" sldId="511"/>
        </pc:sldMkLst>
        <pc:spChg chg="mod">
          <ac:chgData name="Paul Stepek" userId="29cdd14380280b54" providerId="LiveId" clId="{2520B568-96E7-487E-B7F0-02724EB5E592}" dt="2021-02-26T00:56:49.451" v="0" actId="207"/>
          <ac:spMkLst>
            <pc:docMk/>
            <pc:sldMk cId="0" sldId="511"/>
            <ac:spMk id="15363" creationId="{43C59E14-26D7-47D2-A3BF-58F0E8EC7701}"/>
          </ac:spMkLst>
        </pc:spChg>
      </pc:sldChg>
      <pc:sldChg chg="modSp modAnim">
        <pc:chgData name="Paul Stepek" userId="29cdd14380280b54" providerId="LiveId" clId="{2520B568-96E7-487E-B7F0-02724EB5E592}" dt="2021-03-01T13:42:03.880" v="160" actId="207"/>
        <pc:sldMkLst>
          <pc:docMk/>
          <pc:sldMk cId="0" sldId="519"/>
        </pc:sldMkLst>
        <pc:spChg chg="mod">
          <ac:chgData name="Paul Stepek" userId="29cdd14380280b54" providerId="LiveId" clId="{2520B568-96E7-487E-B7F0-02724EB5E592}" dt="2021-03-01T13:42:03.880" v="160" actId="207"/>
          <ac:spMkLst>
            <pc:docMk/>
            <pc:sldMk cId="0" sldId="519"/>
            <ac:spMk id="3" creationId="{B73B6CC9-E49B-4CCF-A056-B78C5C6B9136}"/>
          </ac:spMkLst>
        </pc:spChg>
      </pc:sldChg>
      <pc:sldChg chg="addSp modSp new mod modAnim">
        <pc:chgData name="Paul Stepek" userId="29cdd14380280b54" providerId="LiveId" clId="{2520B568-96E7-487E-B7F0-02724EB5E592}" dt="2021-03-01T20:13:43.689" v="577" actId="14100"/>
        <pc:sldMkLst>
          <pc:docMk/>
          <pc:sldMk cId="1050584382" sldId="521"/>
        </pc:sldMkLst>
        <pc:spChg chg="mod">
          <ac:chgData name="Paul Stepek" userId="29cdd14380280b54" providerId="LiveId" clId="{2520B568-96E7-487E-B7F0-02724EB5E592}" dt="2021-03-01T20:08:27.804" v="562" actId="14100"/>
          <ac:spMkLst>
            <pc:docMk/>
            <pc:sldMk cId="1050584382" sldId="521"/>
            <ac:spMk id="2" creationId="{FD17E07E-58D2-4567-B7AF-BB60C7FD9EC3}"/>
          </ac:spMkLst>
        </pc:spChg>
        <pc:spChg chg="mod">
          <ac:chgData name="Paul Stepek" userId="29cdd14380280b54" providerId="LiveId" clId="{2520B568-96E7-487E-B7F0-02724EB5E592}" dt="2021-03-01T20:07:33.467" v="557" actId="14100"/>
          <ac:spMkLst>
            <pc:docMk/>
            <pc:sldMk cId="1050584382" sldId="521"/>
            <ac:spMk id="3" creationId="{2A6F09C5-7421-489A-8AB8-5EE0589192A4}"/>
          </ac:spMkLst>
        </pc:spChg>
        <pc:picChg chg="add mod">
          <ac:chgData name="Paul Stepek" userId="29cdd14380280b54" providerId="LiveId" clId="{2520B568-96E7-487E-B7F0-02724EB5E592}" dt="2021-03-01T20:07:58.991" v="561" actId="1076"/>
          <ac:picMkLst>
            <pc:docMk/>
            <pc:sldMk cId="1050584382" sldId="521"/>
            <ac:picMk id="5" creationId="{77C5CCC9-F4FE-49AC-991B-0B3E41C924CA}"/>
          </ac:picMkLst>
        </pc:picChg>
        <pc:picChg chg="add mod modCrop">
          <ac:chgData name="Paul Stepek" userId="29cdd14380280b54" providerId="LiveId" clId="{2520B568-96E7-487E-B7F0-02724EB5E592}" dt="2021-03-01T20:13:43.689" v="577" actId="14100"/>
          <ac:picMkLst>
            <pc:docMk/>
            <pc:sldMk cId="1050584382" sldId="521"/>
            <ac:picMk id="7" creationId="{C9BBFB72-482A-41C9-99FF-1A21D10D079F}"/>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9A399030-B114-4E28-B0C9-1DB81DF4E76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pitchFamily="84" charset="-128"/>
                <a:cs typeface="+mn-cs"/>
              </a:defRPr>
            </a:lvl1pPr>
          </a:lstStyle>
          <a:p>
            <a:pPr>
              <a:defRPr/>
            </a:pPr>
            <a:endParaRPr lang="en-US"/>
          </a:p>
        </p:txBody>
      </p:sp>
      <p:sp>
        <p:nvSpPr>
          <p:cNvPr id="210947" name="Rectangle 3">
            <a:extLst>
              <a:ext uri="{FF2B5EF4-FFF2-40B4-BE49-F238E27FC236}">
                <a16:creationId xmlns:a16="http://schemas.microsoft.com/office/drawing/2014/main" id="{FBDD645C-8748-4D37-8F22-5DA29E5EC6D5}"/>
              </a:ext>
            </a:extLst>
          </p:cNvPr>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atin typeface="Arial" charset="0"/>
                <a:ea typeface="ＭＳ Ｐゴシック" pitchFamily="84" charset="-128"/>
                <a:cs typeface="+mn-cs"/>
              </a:defRPr>
            </a:lvl1pPr>
          </a:lstStyle>
          <a:p>
            <a:pPr>
              <a:defRPr/>
            </a:pPr>
            <a:endParaRPr lang="en-US"/>
          </a:p>
        </p:txBody>
      </p:sp>
      <p:sp>
        <p:nvSpPr>
          <p:cNvPr id="210948" name="Rectangle 4">
            <a:extLst>
              <a:ext uri="{FF2B5EF4-FFF2-40B4-BE49-F238E27FC236}">
                <a16:creationId xmlns:a16="http://schemas.microsoft.com/office/drawing/2014/main" id="{A8A304B5-2CAE-4B7A-9528-4ADB86C231CA}"/>
              </a:ext>
            </a:extLst>
          </p:cNvPr>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latin typeface="Arial" charset="0"/>
                <a:ea typeface="ＭＳ Ｐゴシック" pitchFamily="84" charset="-128"/>
                <a:cs typeface="+mn-cs"/>
              </a:defRPr>
            </a:lvl1pPr>
          </a:lstStyle>
          <a:p>
            <a:pPr>
              <a:defRPr/>
            </a:pPr>
            <a:endParaRPr lang="en-US"/>
          </a:p>
        </p:txBody>
      </p:sp>
      <p:sp>
        <p:nvSpPr>
          <p:cNvPr id="210949" name="Rectangle 5">
            <a:extLst>
              <a:ext uri="{FF2B5EF4-FFF2-40B4-BE49-F238E27FC236}">
                <a16:creationId xmlns:a16="http://schemas.microsoft.com/office/drawing/2014/main" id="{A0D055F5-FB90-4E76-A364-A3D260D35087}"/>
              </a:ext>
            </a:extLst>
          </p:cNvPr>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cs typeface="Arial" panose="020B0604020202020204" pitchFamily="34" charset="0"/>
              </a:defRPr>
            </a:lvl1pPr>
          </a:lstStyle>
          <a:p>
            <a:fld id="{E78EBF64-5BE4-46F9-BE88-9438605C3A4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B6C92FAD-47F4-4646-A4B6-0241E13DAF53}"/>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a:latin typeface="Arial" charset="0"/>
                <a:ea typeface="ＭＳ Ｐゴシック" pitchFamily="84" charset="-128"/>
                <a:cs typeface="+mn-cs"/>
              </a:defRPr>
            </a:lvl1pPr>
          </a:lstStyle>
          <a:p>
            <a:pPr>
              <a:defRPr/>
            </a:pPr>
            <a:endParaRPr lang="en-US"/>
          </a:p>
        </p:txBody>
      </p:sp>
      <p:sp>
        <p:nvSpPr>
          <p:cNvPr id="178179" name="Rectangle 3">
            <a:extLst>
              <a:ext uri="{FF2B5EF4-FFF2-40B4-BE49-F238E27FC236}">
                <a16:creationId xmlns:a16="http://schemas.microsoft.com/office/drawing/2014/main" id="{0EE5A978-F29B-4E53-AA53-F3CED936B1B2}"/>
              </a:ext>
            </a:extLst>
          </p:cNvPr>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a:latin typeface="Arial" charset="0"/>
                <a:ea typeface="ＭＳ Ｐゴシック" pitchFamily="84" charset="-128"/>
                <a:cs typeface="+mn-cs"/>
              </a:defRPr>
            </a:lvl1pPr>
          </a:lstStyle>
          <a:p>
            <a:pPr>
              <a:defRPr/>
            </a:pPr>
            <a:endParaRPr lang="en-US"/>
          </a:p>
        </p:txBody>
      </p:sp>
      <p:sp>
        <p:nvSpPr>
          <p:cNvPr id="13316" name="Rectangle 4">
            <a:extLst>
              <a:ext uri="{FF2B5EF4-FFF2-40B4-BE49-F238E27FC236}">
                <a16:creationId xmlns:a16="http://schemas.microsoft.com/office/drawing/2014/main" id="{45526EA1-8262-47A4-A962-973EB03D115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1" name="Rectangle 5">
            <a:extLst>
              <a:ext uri="{FF2B5EF4-FFF2-40B4-BE49-F238E27FC236}">
                <a16:creationId xmlns:a16="http://schemas.microsoft.com/office/drawing/2014/main" id="{559A0E85-D831-479E-808D-787CA2DB2F20}"/>
              </a:ext>
            </a:extLst>
          </p:cNvPr>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8182" name="Rectangle 6">
            <a:extLst>
              <a:ext uri="{FF2B5EF4-FFF2-40B4-BE49-F238E27FC236}">
                <a16:creationId xmlns:a16="http://schemas.microsoft.com/office/drawing/2014/main" id="{D2DD6F24-6EEB-49CE-937D-0E39A5EE8717}"/>
              </a:ext>
            </a:extLst>
          </p:cNvPr>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a:latin typeface="Arial" charset="0"/>
                <a:ea typeface="ＭＳ Ｐゴシック" pitchFamily="84" charset="-128"/>
                <a:cs typeface="+mn-cs"/>
              </a:defRPr>
            </a:lvl1pPr>
          </a:lstStyle>
          <a:p>
            <a:pPr>
              <a:defRPr/>
            </a:pPr>
            <a:endParaRPr lang="en-US"/>
          </a:p>
        </p:txBody>
      </p:sp>
      <p:sp>
        <p:nvSpPr>
          <p:cNvPr id="178183" name="Rectangle 7">
            <a:extLst>
              <a:ext uri="{FF2B5EF4-FFF2-40B4-BE49-F238E27FC236}">
                <a16:creationId xmlns:a16="http://schemas.microsoft.com/office/drawing/2014/main" id="{8DB14331-61F1-40F7-A996-3F465ABDA7C0}"/>
              </a:ext>
            </a:extLst>
          </p:cNvPr>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a:cs typeface="Arial" panose="020B0604020202020204" pitchFamily="34" charset="0"/>
              </a:defRPr>
            </a:lvl1pPr>
          </a:lstStyle>
          <a:p>
            <a:fld id="{4BA647D1-599A-4BE8-B3C0-CEF7F03E8D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D0E61601-E09D-4282-9A30-9F27FBB490EA}"/>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2CC19084-A12D-44B9-AC7B-8C42CD2B8E9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AB3FEB37-370E-4C33-8269-9BCC793266BF}"/>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B13EC427-BFA6-492F-A158-483B364D66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53FB7ADA-244F-43C7-99B1-0B915A38895C}"/>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EA322512-9951-4A55-98C6-00BB28778B6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D09FE5D7-5D2A-427D-A08B-7F3968B11584}"/>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81387AEA-603E-42F9-B214-06D8F5E3B9E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A647D1-599A-4BE8-B3C0-CEF7F03E8D54}" type="slidenum">
              <a:rPr lang="en-US" altLang="en-US" smtClean="0"/>
              <a:pPr/>
              <a:t>12</a:t>
            </a:fld>
            <a:endParaRPr lang="en-US" altLang="en-US"/>
          </a:p>
        </p:txBody>
      </p:sp>
    </p:spTree>
    <p:extLst>
      <p:ext uri="{BB962C8B-B14F-4D97-AF65-F5344CB8AC3E}">
        <p14:creationId xmlns:p14="http://schemas.microsoft.com/office/powerpoint/2010/main" val="279255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67BF3B1C-1298-4FCA-9C95-6E405A656938}"/>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377C5489-6661-4517-9799-66908880D71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028">
            <a:extLst>
              <a:ext uri="{FF2B5EF4-FFF2-40B4-BE49-F238E27FC236}">
                <a16:creationId xmlns:a16="http://schemas.microsoft.com/office/drawing/2014/main" id="{937FE958-0186-4A31-A56C-5F8BC89E046D}"/>
              </a:ext>
            </a:extLst>
          </p:cNvPr>
          <p:cNvSpPr>
            <a:spLocks noGrp="1" noChangeArrowheads="1"/>
          </p:cNvSpPr>
          <p:nvPr>
            <p:ph type="dt" sz="half" idx="10"/>
          </p:nvPr>
        </p:nvSpPr>
        <p:spPr/>
        <p:txBody>
          <a:bodyPr/>
          <a:lstStyle>
            <a:lvl1pPr>
              <a:defRPr/>
            </a:lvl1pPr>
          </a:lstStyle>
          <a:p>
            <a:pPr>
              <a:defRPr/>
            </a:pPr>
            <a:fld id="{053232A5-CC99-4964-B07B-4C7853375BE1}" type="datetimeFigureOut">
              <a:rPr lang="en-US"/>
              <a:pPr>
                <a:defRPr/>
              </a:pPr>
              <a:t>2/27/2023</a:t>
            </a:fld>
            <a:endParaRPr lang="en-US"/>
          </a:p>
        </p:txBody>
      </p:sp>
      <p:sp>
        <p:nvSpPr>
          <p:cNvPr id="5" name="Rectangle 1029">
            <a:extLst>
              <a:ext uri="{FF2B5EF4-FFF2-40B4-BE49-F238E27FC236}">
                <a16:creationId xmlns:a16="http://schemas.microsoft.com/office/drawing/2014/main" id="{8DECAA20-BF52-4CC0-8413-52E8934A082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E73703C6-7203-45D9-A292-E42943232A7D}"/>
              </a:ext>
            </a:extLst>
          </p:cNvPr>
          <p:cNvSpPr>
            <a:spLocks noGrp="1" noChangeArrowheads="1"/>
          </p:cNvSpPr>
          <p:nvPr>
            <p:ph type="sldNum" sz="quarter" idx="12"/>
          </p:nvPr>
        </p:nvSpPr>
        <p:spPr/>
        <p:txBody>
          <a:bodyPr/>
          <a:lstStyle>
            <a:lvl1pPr>
              <a:defRPr/>
            </a:lvl1pPr>
          </a:lstStyle>
          <a:p>
            <a:fld id="{739D6038-FC6B-4013-AD99-F40CE26986F2}" type="slidenum">
              <a:rPr lang="en-US" altLang="en-US"/>
              <a:pPr/>
              <a:t>‹#›</a:t>
            </a:fld>
            <a:endParaRPr lang="en-US" altLang="en-US"/>
          </a:p>
        </p:txBody>
      </p:sp>
    </p:spTree>
    <p:extLst>
      <p:ext uri="{BB962C8B-B14F-4D97-AF65-F5344CB8AC3E}">
        <p14:creationId xmlns:p14="http://schemas.microsoft.com/office/powerpoint/2010/main" val="987977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ACA39D4F-B2E7-4897-BB2F-8E7C53E70292}"/>
              </a:ext>
            </a:extLst>
          </p:cNvPr>
          <p:cNvSpPr>
            <a:spLocks noGrp="1" noChangeArrowheads="1"/>
          </p:cNvSpPr>
          <p:nvPr>
            <p:ph type="dt" sz="half" idx="10"/>
          </p:nvPr>
        </p:nvSpPr>
        <p:spPr/>
        <p:txBody>
          <a:bodyPr/>
          <a:lstStyle>
            <a:lvl1pPr>
              <a:defRPr/>
            </a:lvl1pPr>
          </a:lstStyle>
          <a:p>
            <a:pPr>
              <a:defRPr/>
            </a:pPr>
            <a:fld id="{D160145D-C844-4F21-8823-1270818BFA62}" type="datetimeFigureOut">
              <a:rPr lang="en-US"/>
              <a:pPr>
                <a:defRPr/>
              </a:pPr>
              <a:t>2/27/2023</a:t>
            </a:fld>
            <a:endParaRPr lang="en-US"/>
          </a:p>
        </p:txBody>
      </p:sp>
      <p:sp>
        <p:nvSpPr>
          <p:cNvPr id="5" name="Rectangle 1029">
            <a:extLst>
              <a:ext uri="{FF2B5EF4-FFF2-40B4-BE49-F238E27FC236}">
                <a16:creationId xmlns:a16="http://schemas.microsoft.com/office/drawing/2014/main" id="{E893F390-2E46-45FD-B49B-C4EAF92613C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921CF4B1-ABF4-4F40-AEE1-4F62E3D41212}"/>
              </a:ext>
            </a:extLst>
          </p:cNvPr>
          <p:cNvSpPr>
            <a:spLocks noGrp="1" noChangeArrowheads="1"/>
          </p:cNvSpPr>
          <p:nvPr>
            <p:ph type="sldNum" sz="quarter" idx="12"/>
          </p:nvPr>
        </p:nvSpPr>
        <p:spPr/>
        <p:txBody>
          <a:bodyPr/>
          <a:lstStyle>
            <a:lvl1pPr>
              <a:defRPr/>
            </a:lvl1pPr>
          </a:lstStyle>
          <a:p>
            <a:fld id="{DCCB7D37-1B8C-478B-BD53-BEDAE8F7B244}" type="slidenum">
              <a:rPr lang="en-US" altLang="en-US"/>
              <a:pPr/>
              <a:t>‹#›</a:t>
            </a:fld>
            <a:endParaRPr lang="en-US" altLang="en-US"/>
          </a:p>
        </p:txBody>
      </p:sp>
    </p:spTree>
    <p:extLst>
      <p:ext uri="{BB962C8B-B14F-4D97-AF65-F5344CB8AC3E}">
        <p14:creationId xmlns:p14="http://schemas.microsoft.com/office/powerpoint/2010/main" val="3407370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59585CD8-87FC-4309-8572-DA160B478312}"/>
              </a:ext>
            </a:extLst>
          </p:cNvPr>
          <p:cNvSpPr>
            <a:spLocks noGrp="1" noChangeArrowheads="1"/>
          </p:cNvSpPr>
          <p:nvPr>
            <p:ph type="dt" sz="half" idx="10"/>
          </p:nvPr>
        </p:nvSpPr>
        <p:spPr/>
        <p:txBody>
          <a:bodyPr/>
          <a:lstStyle>
            <a:lvl1pPr>
              <a:defRPr/>
            </a:lvl1pPr>
          </a:lstStyle>
          <a:p>
            <a:pPr>
              <a:defRPr/>
            </a:pPr>
            <a:fld id="{BDFE2560-73EF-4238-9DB1-DBAF10DC5469}" type="datetimeFigureOut">
              <a:rPr lang="en-US"/>
              <a:pPr>
                <a:defRPr/>
              </a:pPr>
              <a:t>2/27/2023</a:t>
            </a:fld>
            <a:endParaRPr lang="en-US"/>
          </a:p>
        </p:txBody>
      </p:sp>
      <p:sp>
        <p:nvSpPr>
          <p:cNvPr id="5" name="Rectangle 1029">
            <a:extLst>
              <a:ext uri="{FF2B5EF4-FFF2-40B4-BE49-F238E27FC236}">
                <a16:creationId xmlns:a16="http://schemas.microsoft.com/office/drawing/2014/main" id="{A2BEE73A-759A-4FA4-B018-200D41149D0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8CC4F5A3-D0DC-42D6-8DC6-5977BDAA6B5D}"/>
              </a:ext>
            </a:extLst>
          </p:cNvPr>
          <p:cNvSpPr>
            <a:spLocks noGrp="1" noChangeArrowheads="1"/>
          </p:cNvSpPr>
          <p:nvPr>
            <p:ph type="sldNum" sz="quarter" idx="12"/>
          </p:nvPr>
        </p:nvSpPr>
        <p:spPr/>
        <p:txBody>
          <a:bodyPr/>
          <a:lstStyle>
            <a:lvl1pPr>
              <a:defRPr/>
            </a:lvl1pPr>
          </a:lstStyle>
          <a:p>
            <a:fld id="{6ACAE5B9-FE2E-44D4-81BD-D3AF03220747}" type="slidenum">
              <a:rPr lang="en-US" altLang="en-US"/>
              <a:pPr/>
              <a:t>‹#›</a:t>
            </a:fld>
            <a:endParaRPr lang="en-US" altLang="en-US"/>
          </a:p>
        </p:txBody>
      </p:sp>
    </p:spTree>
    <p:extLst>
      <p:ext uri="{BB962C8B-B14F-4D97-AF65-F5344CB8AC3E}">
        <p14:creationId xmlns:p14="http://schemas.microsoft.com/office/powerpoint/2010/main" val="932018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a:extLst>
              <a:ext uri="{FF2B5EF4-FFF2-40B4-BE49-F238E27FC236}">
                <a16:creationId xmlns:a16="http://schemas.microsoft.com/office/drawing/2014/main" id="{96751850-250C-418B-8C26-3DD7593ED310}"/>
              </a:ext>
            </a:extLst>
          </p:cNvPr>
          <p:cNvSpPr>
            <a:spLocks noGrp="1" noChangeArrowheads="1"/>
          </p:cNvSpPr>
          <p:nvPr>
            <p:ph type="dt" sz="half" idx="10"/>
          </p:nvPr>
        </p:nvSpPr>
        <p:spPr/>
        <p:txBody>
          <a:bodyPr/>
          <a:lstStyle>
            <a:lvl1pPr>
              <a:defRPr/>
            </a:lvl1pPr>
          </a:lstStyle>
          <a:p>
            <a:pPr>
              <a:defRPr/>
            </a:pPr>
            <a:fld id="{685894B7-E59D-450F-9844-6792C7DD39D8}" type="datetimeFigureOut">
              <a:rPr lang="en-US"/>
              <a:pPr>
                <a:defRPr/>
              </a:pPr>
              <a:t>2/27/2023</a:t>
            </a:fld>
            <a:endParaRPr lang="en-US"/>
          </a:p>
        </p:txBody>
      </p:sp>
      <p:sp>
        <p:nvSpPr>
          <p:cNvPr id="5" name="Rectangle 1029">
            <a:extLst>
              <a:ext uri="{FF2B5EF4-FFF2-40B4-BE49-F238E27FC236}">
                <a16:creationId xmlns:a16="http://schemas.microsoft.com/office/drawing/2014/main" id="{CEE14283-2765-4E30-A5E4-2A19506A6AE4}"/>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CFCB5D26-3D0B-4B7D-8468-385B29348CBE}"/>
              </a:ext>
            </a:extLst>
          </p:cNvPr>
          <p:cNvSpPr>
            <a:spLocks noGrp="1" noChangeArrowheads="1"/>
          </p:cNvSpPr>
          <p:nvPr>
            <p:ph type="sldNum" sz="quarter" idx="12"/>
          </p:nvPr>
        </p:nvSpPr>
        <p:spPr/>
        <p:txBody>
          <a:bodyPr/>
          <a:lstStyle>
            <a:lvl1pPr>
              <a:defRPr/>
            </a:lvl1pPr>
          </a:lstStyle>
          <a:p>
            <a:fld id="{DB355F5E-62FD-495E-BB6A-3E983AD7850C}" type="slidenum">
              <a:rPr lang="en-US" altLang="en-US"/>
              <a:pPr/>
              <a:t>‹#›</a:t>
            </a:fld>
            <a:endParaRPr lang="en-US" altLang="en-US"/>
          </a:p>
        </p:txBody>
      </p:sp>
    </p:spTree>
    <p:extLst>
      <p:ext uri="{BB962C8B-B14F-4D97-AF65-F5344CB8AC3E}">
        <p14:creationId xmlns:p14="http://schemas.microsoft.com/office/powerpoint/2010/main" val="3610536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a:extLst>
              <a:ext uri="{FF2B5EF4-FFF2-40B4-BE49-F238E27FC236}">
                <a16:creationId xmlns:a16="http://schemas.microsoft.com/office/drawing/2014/main" id="{F79BB25D-CC0D-492C-B3D4-172F6FB48D4D}"/>
              </a:ext>
            </a:extLst>
          </p:cNvPr>
          <p:cNvSpPr>
            <a:spLocks noGrp="1" noChangeArrowheads="1"/>
          </p:cNvSpPr>
          <p:nvPr>
            <p:ph type="dt" sz="half" idx="10"/>
          </p:nvPr>
        </p:nvSpPr>
        <p:spPr/>
        <p:txBody>
          <a:bodyPr/>
          <a:lstStyle>
            <a:lvl1pPr>
              <a:defRPr/>
            </a:lvl1pPr>
          </a:lstStyle>
          <a:p>
            <a:pPr>
              <a:defRPr/>
            </a:pPr>
            <a:fld id="{EE86E329-0A67-4620-97F1-2D7E3EAB491A}" type="datetimeFigureOut">
              <a:rPr lang="en-US"/>
              <a:pPr>
                <a:defRPr/>
              </a:pPr>
              <a:t>2/27/2023</a:t>
            </a:fld>
            <a:endParaRPr lang="en-US"/>
          </a:p>
        </p:txBody>
      </p:sp>
      <p:sp>
        <p:nvSpPr>
          <p:cNvPr id="5" name="Rectangle 1029">
            <a:extLst>
              <a:ext uri="{FF2B5EF4-FFF2-40B4-BE49-F238E27FC236}">
                <a16:creationId xmlns:a16="http://schemas.microsoft.com/office/drawing/2014/main" id="{12A6BDE5-9F5A-4E6B-8188-C09CA6618290}"/>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1030">
            <a:extLst>
              <a:ext uri="{FF2B5EF4-FFF2-40B4-BE49-F238E27FC236}">
                <a16:creationId xmlns:a16="http://schemas.microsoft.com/office/drawing/2014/main" id="{ABEEB2CD-2572-42A7-8441-57785531F7D0}"/>
              </a:ext>
            </a:extLst>
          </p:cNvPr>
          <p:cNvSpPr>
            <a:spLocks noGrp="1" noChangeArrowheads="1"/>
          </p:cNvSpPr>
          <p:nvPr>
            <p:ph type="sldNum" sz="quarter" idx="12"/>
          </p:nvPr>
        </p:nvSpPr>
        <p:spPr/>
        <p:txBody>
          <a:bodyPr/>
          <a:lstStyle>
            <a:lvl1pPr>
              <a:defRPr/>
            </a:lvl1pPr>
          </a:lstStyle>
          <a:p>
            <a:fld id="{1D1569BB-560E-42D4-9596-44FC632ED01A}" type="slidenum">
              <a:rPr lang="en-US" altLang="en-US"/>
              <a:pPr/>
              <a:t>‹#›</a:t>
            </a:fld>
            <a:endParaRPr lang="en-US" altLang="en-US"/>
          </a:p>
        </p:txBody>
      </p:sp>
    </p:spTree>
    <p:extLst>
      <p:ext uri="{BB962C8B-B14F-4D97-AF65-F5344CB8AC3E}">
        <p14:creationId xmlns:p14="http://schemas.microsoft.com/office/powerpoint/2010/main" val="4021994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a:extLst>
              <a:ext uri="{FF2B5EF4-FFF2-40B4-BE49-F238E27FC236}">
                <a16:creationId xmlns:a16="http://schemas.microsoft.com/office/drawing/2014/main" id="{2DDC8365-706B-4ADF-ADDE-990BF18CA6AC}"/>
              </a:ext>
            </a:extLst>
          </p:cNvPr>
          <p:cNvSpPr>
            <a:spLocks noGrp="1" noChangeArrowheads="1"/>
          </p:cNvSpPr>
          <p:nvPr>
            <p:ph type="dt" sz="half" idx="10"/>
          </p:nvPr>
        </p:nvSpPr>
        <p:spPr/>
        <p:txBody>
          <a:bodyPr/>
          <a:lstStyle>
            <a:lvl1pPr>
              <a:defRPr/>
            </a:lvl1pPr>
          </a:lstStyle>
          <a:p>
            <a:pPr>
              <a:defRPr/>
            </a:pPr>
            <a:fld id="{6AB343A8-8C89-4B60-90F1-838C96C43B27}" type="datetimeFigureOut">
              <a:rPr lang="en-US"/>
              <a:pPr>
                <a:defRPr/>
              </a:pPr>
              <a:t>2/27/2023</a:t>
            </a:fld>
            <a:endParaRPr lang="en-US"/>
          </a:p>
        </p:txBody>
      </p:sp>
      <p:sp>
        <p:nvSpPr>
          <p:cNvPr id="6" name="Rectangle 1029">
            <a:extLst>
              <a:ext uri="{FF2B5EF4-FFF2-40B4-BE49-F238E27FC236}">
                <a16:creationId xmlns:a16="http://schemas.microsoft.com/office/drawing/2014/main" id="{91613FC2-33C1-4337-B1DC-E5036D1EAF8D}"/>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BA9D868B-E0B0-4A29-B885-AE3BBC0C520B}"/>
              </a:ext>
            </a:extLst>
          </p:cNvPr>
          <p:cNvSpPr>
            <a:spLocks noGrp="1" noChangeArrowheads="1"/>
          </p:cNvSpPr>
          <p:nvPr>
            <p:ph type="sldNum" sz="quarter" idx="12"/>
          </p:nvPr>
        </p:nvSpPr>
        <p:spPr/>
        <p:txBody>
          <a:bodyPr/>
          <a:lstStyle>
            <a:lvl1pPr>
              <a:defRPr/>
            </a:lvl1pPr>
          </a:lstStyle>
          <a:p>
            <a:fld id="{844CAB6C-B813-4BCE-B14A-834914225D2E}" type="slidenum">
              <a:rPr lang="en-US" altLang="en-US"/>
              <a:pPr/>
              <a:t>‹#›</a:t>
            </a:fld>
            <a:endParaRPr lang="en-US" altLang="en-US"/>
          </a:p>
        </p:txBody>
      </p:sp>
    </p:spTree>
    <p:extLst>
      <p:ext uri="{BB962C8B-B14F-4D97-AF65-F5344CB8AC3E}">
        <p14:creationId xmlns:p14="http://schemas.microsoft.com/office/powerpoint/2010/main" val="10866373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a:extLst>
              <a:ext uri="{FF2B5EF4-FFF2-40B4-BE49-F238E27FC236}">
                <a16:creationId xmlns:a16="http://schemas.microsoft.com/office/drawing/2014/main" id="{6AE73409-20F5-47C4-A37D-F965C63D7B32}"/>
              </a:ext>
            </a:extLst>
          </p:cNvPr>
          <p:cNvSpPr>
            <a:spLocks noGrp="1" noChangeArrowheads="1"/>
          </p:cNvSpPr>
          <p:nvPr>
            <p:ph type="dt" sz="half" idx="10"/>
          </p:nvPr>
        </p:nvSpPr>
        <p:spPr/>
        <p:txBody>
          <a:bodyPr/>
          <a:lstStyle>
            <a:lvl1pPr>
              <a:defRPr/>
            </a:lvl1pPr>
          </a:lstStyle>
          <a:p>
            <a:pPr>
              <a:defRPr/>
            </a:pPr>
            <a:fld id="{98E3C67F-EE0F-49A1-A33E-8AD0EEB1CE41}" type="datetimeFigureOut">
              <a:rPr lang="en-US"/>
              <a:pPr>
                <a:defRPr/>
              </a:pPr>
              <a:t>2/27/2023</a:t>
            </a:fld>
            <a:endParaRPr lang="en-US"/>
          </a:p>
        </p:txBody>
      </p:sp>
      <p:sp>
        <p:nvSpPr>
          <p:cNvPr id="8" name="Rectangle 1029">
            <a:extLst>
              <a:ext uri="{FF2B5EF4-FFF2-40B4-BE49-F238E27FC236}">
                <a16:creationId xmlns:a16="http://schemas.microsoft.com/office/drawing/2014/main" id="{F09511D9-67AB-4292-97D8-16C5B2A8A70D}"/>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1030">
            <a:extLst>
              <a:ext uri="{FF2B5EF4-FFF2-40B4-BE49-F238E27FC236}">
                <a16:creationId xmlns:a16="http://schemas.microsoft.com/office/drawing/2014/main" id="{1DA74BC0-2077-47EF-B31D-BE0722C5B513}"/>
              </a:ext>
            </a:extLst>
          </p:cNvPr>
          <p:cNvSpPr>
            <a:spLocks noGrp="1" noChangeArrowheads="1"/>
          </p:cNvSpPr>
          <p:nvPr>
            <p:ph type="sldNum" sz="quarter" idx="12"/>
          </p:nvPr>
        </p:nvSpPr>
        <p:spPr/>
        <p:txBody>
          <a:bodyPr/>
          <a:lstStyle>
            <a:lvl1pPr>
              <a:defRPr/>
            </a:lvl1pPr>
          </a:lstStyle>
          <a:p>
            <a:fld id="{7A8DD71A-2808-4A46-AB2A-10FE50B60774}" type="slidenum">
              <a:rPr lang="en-US" altLang="en-US"/>
              <a:pPr/>
              <a:t>‹#›</a:t>
            </a:fld>
            <a:endParaRPr lang="en-US" altLang="en-US"/>
          </a:p>
        </p:txBody>
      </p:sp>
    </p:spTree>
    <p:extLst>
      <p:ext uri="{BB962C8B-B14F-4D97-AF65-F5344CB8AC3E}">
        <p14:creationId xmlns:p14="http://schemas.microsoft.com/office/powerpoint/2010/main" val="3879083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a:extLst>
              <a:ext uri="{FF2B5EF4-FFF2-40B4-BE49-F238E27FC236}">
                <a16:creationId xmlns:a16="http://schemas.microsoft.com/office/drawing/2014/main" id="{7643DD40-DFF6-4A40-9101-4B3800215BD9}"/>
              </a:ext>
            </a:extLst>
          </p:cNvPr>
          <p:cNvSpPr>
            <a:spLocks noGrp="1" noChangeArrowheads="1"/>
          </p:cNvSpPr>
          <p:nvPr>
            <p:ph type="dt" sz="half" idx="10"/>
          </p:nvPr>
        </p:nvSpPr>
        <p:spPr/>
        <p:txBody>
          <a:bodyPr/>
          <a:lstStyle>
            <a:lvl1pPr>
              <a:defRPr/>
            </a:lvl1pPr>
          </a:lstStyle>
          <a:p>
            <a:pPr>
              <a:defRPr/>
            </a:pPr>
            <a:fld id="{496FF3FE-5B5E-46D6-A51F-1CD40E50958E}" type="datetimeFigureOut">
              <a:rPr lang="en-US"/>
              <a:pPr>
                <a:defRPr/>
              </a:pPr>
              <a:t>2/27/2023</a:t>
            </a:fld>
            <a:endParaRPr lang="en-US"/>
          </a:p>
        </p:txBody>
      </p:sp>
      <p:sp>
        <p:nvSpPr>
          <p:cNvPr id="4" name="Rectangle 1029">
            <a:extLst>
              <a:ext uri="{FF2B5EF4-FFF2-40B4-BE49-F238E27FC236}">
                <a16:creationId xmlns:a16="http://schemas.microsoft.com/office/drawing/2014/main" id="{04FE8EB5-29DF-48B2-A655-B06B1F2391C9}"/>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1030">
            <a:extLst>
              <a:ext uri="{FF2B5EF4-FFF2-40B4-BE49-F238E27FC236}">
                <a16:creationId xmlns:a16="http://schemas.microsoft.com/office/drawing/2014/main" id="{ECF8551B-3838-47B1-9F7F-7D474B4B78DC}"/>
              </a:ext>
            </a:extLst>
          </p:cNvPr>
          <p:cNvSpPr>
            <a:spLocks noGrp="1" noChangeArrowheads="1"/>
          </p:cNvSpPr>
          <p:nvPr>
            <p:ph type="sldNum" sz="quarter" idx="12"/>
          </p:nvPr>
        </p:nvSpPr>
        <p:spPr/>
        <p:txBody>
          <a:bodyPr/>
          <a:lstStyle>
            <a:lvl1pPr>
              <a:defRPr/>
            </a:lvl1pPr>
          </a:lstStyle>
          <a:p>
            <a:fld id="{9645BEB3-5951-46E0-A9E0-332AEFCCDF67}" type="slidenum">
              <a:rPr lang="en-US" altLang="en-US"/>
              <a:pPr/>
              <a:t>‹#›</a:t>
            </a:fld>
            <a:endParaRPr lang="en-US" altLang="en-US"/>
          </a:p>
        </p:txBody>
      </p:sp>
    </p:spTree>
    <p:extLst>
      <p:ext uri="{BB962C8B-B14F-4D97-AF65-F5344CB8AC3E}">
        <p14:creationId xmlns:p14="http://schemas.microsoft.com/office/powerpoint/2010/main" val="2497158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28">
            <a:extLst>
              <a:ext uri="{FF2B5EF4-FFF2-40B4-BE49-F238E27FC236}">
                <a16:creationId xmlns:a16="http://schemas.microsoft.com/office/drawing/2014/main" id="{FF1528C7-B0A4-49CF-9FD4-A4DD9F25BDD7}"/>
              </a:ext>
            </a:extLst>
          </p:cNvPr>
          <p:cNvSpPr>
            <a:spLocks noGrp="1" noChangeArrowheads="1"/>
          </p:cNvSpPr>
          <p:nvPr>
            <p:ph type="dt" sz="half" idx="10"/>
          </p:nvPr>
        </p:nvSpPr>
        <p:spPr/>
        <p:txBody>
          <a:bodyPr/>
          <a:lstStyle>
            <a:lvl1pPr>
              <a:defRPr/>
            </a:lvl1pPr>
          </a:lstStyle>
          <a:p>
            <a:pPr>
              <a:defRPr/>
            </a:pPr>
            <a:fld id="{4B896C27-CFFE-4009-9C4B-0BEE8FC8518F}" type="datetimeFigureOut">
              <a:rPr lang="en-US"/>
              <a:pPr>
                <a:defRPr/>
              </a:pPr>
              <a:t>2/27/2023</a:t>
            </a:fld>
            <a:endParaRPr lang="en-US"/>
          </a:p>
        </p:txBody>
      </p:sp>
      <p:sp>
        <p:nvSpPr>
          <p:cNvPr id="3" name="Rectangle 1029">
            <a:extLst>
              <a:ext uri="{FF2B5EF4-FFF2-40B4-BE49-F238E27FC236}">
                <a16:creationId xmlns:a16="http://schemas.microsoft.com/office/drawing/2014/main" id="{AF4E1982-3E64-4431-B002-1201625B93B0}"/>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1030">
            <a:extLst>
              <a:ext uri="{FF2B5EF4-FFF2-40B4-BE49-F238E27FC236}">
                <a16:creationId xmlns:a16="http://schemas.microsoft.com/office/drawing/2014/main" id="{69D65239-CCEE-43AE-A5E3-8F0BC33D6766}"/>
              </a:ext>
            </a:extLst>
          </p:cNvPr>
          <p:cNvSpPr>
            <a:spLocks noGrp="1" noChangeArrowheads="1"/>
          </p:cNvSpPr>
          <p:nvPr>
            <p:ph type="sldNum" sz="quarter" idx="12"/>
          </p:nvPr>
        </p:nvSpPr>
        <p:spPr/>
        <p:txBody>
          <a:bodyPr/>
          <a:lstStyle>
            <a:lvl1pPr>
              <a:defRPr/>
            </a:lvl1pPr>
          </a:lstStyle>
          <a:p>
            <a:fld id="{BEF2D45B-DFEE-4AD3-A71E-3CE39AA8C0CD}" type="slidenum">
              <a:rPr lang="en-US" altLang="en-US"/>
              <a:pPr/>
              <a:t>‹#›</a:t>
            </a:fld>
            <a:endParaRPr lang="en-US" altLang="en-US"/>
          </a:p>
        </p:txBody>
      </p:sp>
    </p:spTree>
    <p:extLst>
      <p:ext uri="{BB962C8B-B14F-4D97-AF65-F5344CB8AC3E}">
        <p14:creationId xmlns:p14="http://schemas.microsoft.com/office/powerpoint/2010/main" val="257876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5F750C71-33A2-4D33-BE08-EB301F905836}"/>
              </a:ext>
            </a:extLst>
          </p:cNvPr>
          <p:cNvSpPr>
            <a:spLocks noGrp="1" noChangeArrowheads="1"/>
          </p:cNvSpPr>
          <p:nvPr>
            <p:ph type="dt" sz="half" idx="10"/>
          </p:nvPr>
        </p:nvSpPr>
        <p:spPr/>
        <p:txBody>
          <a:bodyPr/>
          <a:lstStyle>
            <a:lvl1pPr>
              <a:defRPr/>
            </a:lvl1pPr>
          </a:lstStyle>
          <a:p>
            <a:pPr>
              <a:defRPr/>
            </a:pPr>
            <a:fld id="{6BF64671-1637-41B8-8C84-0D71B12CFF4E}" type="datetimeFigureOut">
              <a:rPr lang="en-US"/>
              <a:pPr>
                <a:defRPr/>
              </a:pPr>
              <a:t>2/27/2023</a:t>
            </a:fld>
            <a:endParaRPr lang="en-US"/>
          </a:p>
        </p:txBody>
      </p:sp>
      <p:sp>
        <p:nvSpPr>
          <p:cNvPr id="6" name="Rectangle 1029">
            <a:extLst>
              <a:ext uri="{FF2B5EF4-FFF2-40B4-BE49-F238E27FC236}">
                <a16:creationId xmlns:a16="http://schemas.microsoft.com/office/drawing/2014/main" id="{A17DDAE4-352E-40B9-931A-8D77CC3C6A36}"/>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7C43CEFB-1C2D-405E-9992-ACAC77AB2D72}"/>
              </a:ext>
            </a:extLst>
          </p:cNvPr>
          <p:cNvSpPr>
            <a:spLocks noGrp="1" noChangeArrowheads="1"/>
          </p:cNvSpPr>
          <p:nvPr>
            <p:ph type="sldNum" sz="quarter" idx="12"/>
          </p:nvPr>
        </p:nvSpPr>
        <p:spPr/>
        <p:txBody>
          <a:bodyPr/>
          <a:lstStyle>
            <a:lvl1pPr>
              <a:defRPr/>
            </a:lvl1pPr>
          </a:lstStyle>
          <a:p>
            <a:fld id="{32B88390-7ACC-491A-A5B6-7153349E1DF8}" type="slidenum">
              <a:rPr lang="en-US" altLang="en-US"/>
              <a:pPr/>
              <a:t>‹#›</a:t>
            </a:fld>
            <a:endParaRPr lang="en-US" altLang="en-US"/>
          </a:p>
        </p:txBody>
      </p:sp>
    </p:spTree>
    <p:extLst>
      <p:ext uri="{BB962C8B-B14F-4D97-AF65-F5344CB8AC3E}">
        <p14:creationId xmlns:p14="http://schemas.microsoft.com/office/powerpoint/2010/main" val="342067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a:extLst>
              <a:ext uri="{FF2B5EF4-FFF2-40B4-BE49-F238E27FC236}">
                <a16:creationId xmlns:a16="http://schemas.microsoft.com/office/drawing/2014/main" id="{04A1CEEE-263B-4E83-AF51-5EC641DDC06F}"/>
              </a:ext>
            </a:extLst>
          </p:cNvPr>
          <p:cNvSpPr>
            <a:spLocks noGrp="1" noChangeArrowheads="1"/>
          </p:cNvSpPr>
          <p:nvPr>
            <p:ph type="dt" sz="half" idx="10"/>
          </p:nvPr>
        </p:nvSpPr>
        <p:spPr/>
        <p:txBody>
          <a:bodyPr/>
          <a:lstStyle>
            <a:lvl1pPr>
              <a:defRPr/>
            </a:lvl1pPr>
          </a:lstStyle>
          <a:p>
            <a:pPr>
              <a:defRPr/>
            </a:pPr>
            <a:fld id="{0D710F59-B0D6-4A2A-B1B3-24E011CBB64B}" type="datetimeFigureOut">
              <a:rPr lang="en-US"/>
              <a:pPr>
                <a:defRPr/>
              </a:pPr>
              <a:t>2/27/2023</a:t>
            </a:fld>
            <a:endParaRPr lang="en-US"/>
          </a:p>
        </p:txBody>
      </p:sp>
      <p:sp>
        <p:nvSpPr>
          <p:cNvPr id="6" name="Rectangle 1029">
            <a:extLst>
              <a:ext uri="{FF2B5EF4-FFF2-40B4-BE49-F238E27FC236}">
                <a16:creationId xmlns:a16="http://schemas.microsoft.com/office/drawing/2014/main" id="{25D22BF0-FF9E-4540-9EE9-0150B09281D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030">
            <a:extLst>
              <a:ext uri="{FF2B5EF4-FFF2-40B4-BE49-F238E27FC236}">
                <a16:creationId xmlns:a16="http://schemas.microsoft.com/office/drawing/2014/main" id="{D26630FA-5F3B-42FB-84C5-19AEED4EBF8C}"/>
              </a:ext>
            </a:extLst>
          </p:cNvPr>
          <p:cNvSpPr>
            <a:spLocks noGrp="1" noChangeArrowheads="1"/>
          </p:cNvSpPr>
          <p:nvPr>
            <p:ph type="sldNum" sz="quarter" idx="12"/>
          </p:nvPr>
        </p:nvSpPr>
        <p:spPr/>
        <p:txBody>
          <a:bodyPr/>
          <a:lstStyle>
            <a:lvl1pPr>
              <a:defRPr/>
            </a:lvl1pPr>
          </a:lstStyle>
          <a:p>
            <a:fld id="{5CF50AB5-5753-414C-AC49-D7B9DC665409}" type="slidenum">
              <a:rPr lang="en-US" altLang="en-US"/>
              <a:pPr/>
              <a:t>‹#›</a:t>
            </a:fld>
            <a:endParaRPr lang="en-US" altLang="en-US"/>
          </a:p>
        </p:txBody>
      </p:sp>
    </p:spTree>
    <p:extLst>
      <p:ext uri="{BB962C8B-B14F-4D97-AF65-F5344CB8AC3E}">
        <p14:creationId xmlns:p14="http://schemas.microsoft.com/office/powerpoint/2010/main" val="1083519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688"/>
        </a:solidFill>
        <a:effectLst/>
      </p:bgPr>
    </p:bg>
    <p:spTree>
      <p:nvGrpSpPr>
        <p:cNvPr id="1" name=""/>
        <p:cNvGrpSpPr/>
        <p:nvPr/>
      </p:nvGrpSpPr>
      <p:grpSpPr>
        <a:xfrm>
          <a:off x="0" y="0"/>
          <a:ext cx="0" cy="0"/>
          <a:chOff x="0" y="0"/>
          <a:chExt cx="0" cy="0"/>
        </a:xfrm>
      </p:grpSpPr>
      <p:sp>
        <p:nvSpPr>
          <p:cNvPr id="1026" name="Rectangle 1026">
            <a:extLst>
              <a:ext uri="{FF2B5EF4-FFF2-40B4-BE49-F238E27FC236}">
                <a16:creationId xmlns:a16="http://schemas.microsoft.com/office/drawing/2014/main" id="{D5624D22-A21D-4B7E-8796-33A4A1B826DE}"/>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1027">
            <a:extLst>
              <a:ext uri="{FF2B5EF4-FFF2-40B4-BE49-F238E27FC236}">
                <a16:creationId xmlns:a16="http://schemas.microsoft.com/office/drawing/2014/main" id="{6704BDD7-655F-457A-9497-FEEFF88FCDE5}"/>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04" name="Rectangle 1028">
            <a:extLst>
              <a:ext uri="{FF2B5EF4-FFF2-40B4-BE49-F238E27FC236}">
                <a16:creationId xmlns:a16="http://schemas.microsoft.com/office/drawing/2014/main" id="{515398D8-B3A1-4C1C-B43D-A72B4610D11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ea typeface="ＭＳ Ｐゴシック" pitchFamily="84" charset="-128"/>
                <a:cs typeface="+mn-cs"/>
              </a:defRPr>
            </a:lvl1pPr>
          </a:lstStyle>
          <a:p>
            <a:pPr>
              <a:defRPr/>
            </a:pPr>
            <a:fld id="{A4CD8E84-8923-4168-8285-D3673195ABAE}" type="datetimeFigureOut">
              <a:rPr lang="en-US"/>
              <a:pPr>
                <a:defRPr/>
              </a:pPr>
              <a:t>2/27/2023</a:t>
            </a:fld>
            <a:endParaRPr lang="en-US"/>
          </a:p>
        </p:txBody>
      </p:sp>
      <p:sp>
        <p:nvSpPr>
          <p:cNvPr id="51205" name="Rectangle 1029">
            <a:extLst>
              <a:ext uri="{FF2B5EF4-FFF2-40B4-BE49-F238E27FC236}">
                <a16:creationId xmlns:a16="http://schemas.microsoft.com/office/drawing/2014/main" id="{9C853EFC-5455-4438-A6FF-DC4B1FAB2D25}"/>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ＭＳ Ｐゴシック" pitchFamily="84" charset="-128"/>
                <a:cs typeface="+mn-cs"/>
              </a:defRPr>
            </a:lvl1pPr>
          </a:lstStyle>
          <a:p>
            <a:pPr>
              <a:defRPr/>
            </a:pPr>
            <a:endParaRPr lang="en-US"/>
          </a:p>
        </p:txBody>
      </p:sp>
      <p:sp>
        <p:nvSpPr>
          <p:cNvPr id="51206" name="Rectangle 1030">
            <a:extLst>
              <a:ext uri="{FF2B5EF4-FFF2-40B4-BE49-F238E27FC236}">
                <a16:creationId xmlns:a16="http://schemas.microsoft.com/office/drawing/2014/main" id="{31C7C4B7-2FB1-4159-9F93-BA5F4475B2D0}"/>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Arial" panose="020B0604020202020204" pitchFamily="34" charset="0"/>
              </a:defRPr>
            </a:lvl1pPr>
          </a:lstStyle>
          <a:p>
            <a:fld id="{9CE5E2E0-8F26-4416-8D7F-70A69BB7C7F2}" type="slidenum">
              <a:rPr lang="en-US" altLang="en-US"/>
              <a:pPr/>
              <a:t>‹#›</a:t>
            </a:fld>
            <a:endParaRPr lang="en-US" altLang="en-US"/>
          </a:p>
        </p:txBody>
      </p:sp>
      <p:sp>
        <p:nvSpPr>
          <p:cNvPr id="1031" name="Text Box 7">
            <a:extLst>
              <a:ext uri="{FF2B5EF4-FFF2-40B4-BE49-F238E27FC236}">
                <a16:creationId xmlns:a16="http://schemas.microsoft.com/office/drawing/2014/main" id="{C43FDFA4-8D3F-481E-96BB-6A1926B40379}"/>
              </a:ext>
            </a:extLst>
          </p:cNvPr>
          <p:cNvSpPr txBox="1">
            <a:spLocks noChangeArrowheads="1"/>
          </p:cNvSpPr>
          <p:nvPr/>
        </p:nvSpPr>
        <p:spPr bwMode="auto">
          <a:xfrm>
            <a:off x="3402013" y="6507163"/>
            <a:ext cx="2338387" cy="274637"/>
          </a:xfrm>
          <a:prstGeom prst="rect">
            <a:avLst/>
          </a:prstGeom>
          <a:noFill/>
          <a:ln>
            <a:noFill/>
          </a:ln>
        </p:spPr>
        <p:txBody>
          <a:bodyPr>
            <a:spAutoFit/>
          </a:bodyPr>
          <a:lstStyle>
            <a:lvl1pPr eaLnBrk="0" hangingPunct="0">
              <a:defRPr sz="1200">
                <a:solidFill>
                  <a:schemeClr val="tx1"/>
                </a:solidFill>
                <a:latin typeface="Arial" charset="0"/>
                <a:ea typeface="ＭＳ Ｐゴシック" pitchFamily="84" charset="-128"/>
              </a:defRPr>
            </a:lvl1pPr>
            <a:lvl2pPr marL="742950" indent="-285750" eaLnBrk="0" hangingPunct="0">
              <a:defRPr sz="1200">
                <a:solidFill>
                  <a:schemeClr val="tx1"/>
                </a:solidFill>
                <a:latin typeface="Arial" charset="0"/>
                <a:ea typeface="ＭＳ Ｐゴシック" pitchFamily="84" charset="-128"/>
              </a:defRPr>
            </a:lvl2pPr>
            <a:lvl3pPr marL="1143000" indent="-228600" eaLnBrk="0" hangingPunct="0">
              <a:defRPr sz="1200">
                <a:solidFill>
                  <a:schemeClr val="tx1"/>
                </a:solidFill>
                <a:latin typeface="Arial" charset="0"/>
                <a:ea typeface="ＭＳ Ｐゴシック" pitchFamily="84" charset="-128"/>
              </a:defRPr>
            </a:lvl3pPr>
            <a:lvl4pPr marL="1600200" indent="-228600" eaLnBrk="0" hangingPunct="0">
              <a:defRPr sz="1200">
                <a:solidFill>
                  <a:schemeClr val="tx1"/>
                </a:solidFill>
                <a:latin typeface="Arial" charset="0"/>
                <a:ea typeface="ＭＳ Ｐゴシック" pitchFamily="84" charset="-128"/>
              </a:defRPr>
            </a:lvl4pPr>
            <a:lvl5pPr marL="2057400" indent="-228600" eaLnBrk="0" hangingPunct="0">
              <a:defRPr sz="1200">
                <a:solidFill>
                  <a:schemeClr val="tx1"/>
                </a:solidFill>
                <a:latin typeface="Arial" charset="0"/>
                <a:ea typeface="ＭＳ Ｐゴシック" pitchFamily="84" charset="-128"/>
              </a:defRPr>
            </a:lvl5pPr>
            <a:lvl6pPr marL="2514600" indent="-228600" eaLnBrk="0" fontAlgn="base" hangingPunct="0">
              <a:spcBef>
                <a:spcPct val="0"/>
              </a:spcBef>
              <a:spcAft>
                <a:spcPct val="0"/>
              </a:spcAft>
              <a:defRPr sz="1200">
                <a:solidFill>
                  <a:schemeClr val="tx1"/>
                </a:solidFill>
                <a:latin typeface="Arial" charset="0"/>
                <a:ea typeface="ＭＳ Ｐゴシック" pitchFamily="84" charset="-128"/>
              </a:defRPr>
            </a:lvl6pPr>
            <a:lvl7pPr marL="2971800" indent="-228600" eaLnBrk="0" fontAlgn="base" hangingPunct="0">
              <a:spcBef>
                <a:spcPct val="0"/>
              </a:spcBef>
              <a:spcAft>
                <a:spcPct val="0"/>
              </a:spcAft>
              <a:defRPr sz="1200">
                <a:solidFill>
                  <a:schemeClr val="tx1"/>
                </a:solidFill>
                <a:latin typeface="Arial" charset="0"/>
                <a:ea typeface="ＭＳ Ｐゴシック" pitchFamily="84" charset="-128"/>
              </a:defRPr>
            </a:lvl7pPr>
            <a:lvl8pPr marL="3429000" indent="-228600" eaLnBrk="0" fontAlgn="base" hangingPunct="0">
              <a:spcBef>
                <a:spcPct val="0"/>
              </a:spcBef>
              <a:spcAft>
                <a:spcPct val="0"/>
              </a:spcAft>
              <a:defRPr sz="1200">
                <a:solidFill>
                  <a:schemeClr val="tx1"/>
                </a:solidFill>
                <a:latin typeface="Arial" charset="0"/>
                <a:ea typeface="ＭＳ Ｐゴシック" pitchFamily="84" charset="-128"/>
              </a:defRPr>
            </a:lvl8pPr>
            <a:lvl9pPr marL="3886200" indent="-228600" eaLnBrk="0" fontAlgn="base" hangingPunct="0">
              <a:spcBef>
                <a:spcPct val="0"/>
              </a:spcBef>
              <a:spcAft>
                <a:spcPct val="0"/>
              </a:spcAft>
              <a:defRPr sz="1200">
                <a:solidFill>
                  <a:schemeClr val="tx1"/>
                </a:solidFill>
                <a:latin typeface="Arial" charset="0"/>
                <a:ea typeface="ＭＳ Ｐゴシック" pitchFamily="84" charset="-128"/>
              </a:defRPr>
            </a:lvl9pPr>
          </a:lstStyle>
          <a:p>
            <a:pPr algn="ctr">
              <a:defRPr/>
            </a:pPr>
            <a:r>
              <a:rPr lang="en-US">
                <a:solidFill>
                  <a:schemeClr val="bg1"/>
                </a:solidFill>
              </a:rPr>
              <a:t>© 2011 Pearson Education, Inc.</a:t>
            </a:r>
            <a:endParaRPr lang="en-US" sz="1800">
              <a:solidFill>
                <a:schemeClr val="bg1"/>
              </a:solidFill>
            </a:endParaRPr>
          </a:p>
        </p:txBody>
      </p:sp>
    </p:spTree>
  </p:cSld>
  <p:clrMap bg1="lt1" tx1="dk1" bg2="lt2" tx2="dk2" accent1="accent1" accent2="accent2" accent3="accent3" accent4="accent4" accent5="accent5" accent6="accent6" hlink="hlink" folHlink="folHlink"/>
  <p:sldLayoutIdLst>
    <p:sldLayoutId id="2147484974" r:id="rId1"/>
    <p:sldLayoutId id="2147484975" r:id="rId2"/>
    <p:sldLayoutId id="2147484976" r:id="rId3"/>
    <p:sldLayoutId id="2147484977" r:id="rId4"/>
    <p:sldLayoutId id="2147484978" r:id="rId5"/>
    <p:sldLayoutId id="2147484979" r:id="rId6"/>
    <p:sldLayoutId id="2147484980" r:id="rId7"/>
    <p:sldLayoutId id="2147484981" r:id="rId8"/>
    <p:sldLayoutId id="2147484982" r:id="rId9"/>
    <p:sldLayoutId id="2147484983" r:id="rId10"/>
    <p:sldLayoutId id="2147484984" r:id="rId11"/>
  </p:sldLayoutIdLst>
  <p:txStyles>
    <p:titleStyle>
      <a:lvl1pPr algn="ctr" rtl="0" eaLnBrk="0" fontAlgn="base" hangingPunct="0">
        <a:spcBef>
          <a:spcPct val="0"/>
        </a:spcBef>
        <a:spcAft>
          <a:spcPct val="0"/>
        </a:spcAft>
        <a:defRPr sz="4000">
          <a:solidFill>
            <a:srgbClr val="FFFF00"/>
          </a:solidFill>
          <a:latin typeface="+mj-lt"/>
          <a:ea typeface="+mj-ea"/>
          <a:cs typeface="+mj-cs"/>
        </a:defRPr>
      </a:lvl1pPr>
      <a:lvl2pPr algn="ctr" rtl="0" eaLnBrk="0" fontAlgn="base" hangingPunct="0">
        <a:spcBef>
          <a:spcPct val="0"/>
        </a:spcBef>
        <a:spcAft>
          <a:spcPct val="0"/>
        </a:spcAft>
        <a:defRPr sz="4000">
          <a:solidFill>
            <a:srgbClr val="FFFF00"/>
          </a:solidFill>
          <a:latin typeface="Arial" charset="0"/>
        </a:defRPr>
      </a:lvl2pPr>
      <a:lvl3pPr algn="ctr" rtl="0" eaLnBrk="0" fontAlgn="base" hangingPunct="0">
        <a:spcBef>
          <a:spcPct val="0"/>
        </a:spcBef>
        <a:spcAft>
          <a:spcPct val="0"/>
        </a:spcAft>
        <a:defRPr sz="4000">
          <a:solidFill>
            <a:srgbClr val="FFFF00"/>
          </a:solidFill>
          <a:latin typeface="Arial" charset="0"/>
        </a:defRPr>
      </a:lvl3pPr>
      <a:lvl4pPr algn="ctr" rtl="0" eaLnBrk="0" fontAlgn="base" hangingPunct="0">
        <a:spcBef>
          <a:spcPct val="0"/>
        </a:spcBef>
        <a:spcAft>
          <a:spcPct val="0"/>
        </a:spcAft>
        <a:defRPr sz="4000">
          <a:solidFill>
            <a:srgbClr val="FFFF00"/>
          </a:solidFill>
          <a:latin typeface="Arial" charset="0"/>
        </a:defRPr>
      </a:lvl4pPr>
      <a:lvl5pPr algn="ctr" rtl="0" eaLnBrk="0" fontAlgn="base" hangingPunct="0">
        <a:spcBef>
          <a:spcPct val="0"/>
        </a:spcBef>
        <a:spcAft>
          <a:spcPct val="0"/>
        </a:spcAft>
        <a:defRPr sz="4000">
          <a:solidFill>
            <a:srgbClr val="FFFF00"/>
          </a:solidFill>
          <a:latin typeface="Arial" charset="0"/>
        </a:defRPr>
      </a:lvl5pPr>
      <a:lvl6pPr marL="457200" algn="ctr" rtl="0" fontAlgn="base">
        <a:spcBef>
          <a:spcPct val="0"/>
        </a:spcBef>
        <a:spcAft>
          <a:spcPct val="0"/>
        </a:spcAft>
        <a:defRPr sz="4000">
          <a:solidFill>
            <a:srgbClr val="FFFF00"/>
          </a:solidFill>
          <a:latin typeface="Arial" charset="0"/>
        </a:defRPr>
      </a:lvl6pPr>
      <a:lvl7pPr marL="914400" algn="ctr" rtl="0" fontAlgn="base">
        <a:spcBef>
          <a:spcPct val="0"/>
        </a:spcBef>
        <a:spcAft>
          <a:spcPct val="0"/>
        </a:spcAft>
        <a:defRPr sz="4000">
          <a:solidFill>
            <a:srgbClr val="FFFF00"/>
          </a:solidFill>
          <a:latin typeface="Arial" charset="0"/>
        </a:defRPr>
      </a:lvl7pPr>
      <a:lvl8pPr marL="1371600" algn="ctr" rtl="0" fontAlgn="base">
        <a:spcBef>
          <a:spcPct val="0"/>
        </a:spcBef>
        <a:spcAft>
          <a:spcPct val="0"/>
        </a:spcAft>
        <a:defRPr sz="4000">
          <a:solidFill>
            <a:srgbClr val="FFFF00"/>
          </a:solidFill>
          <a:latin typeface="Arial" charset="0"/>
        </a:defRPr>
      </a:lvl8pPr>
      <a:lvl9pPr marL="1828800" algn="ctr" rtl="0" fontAlgn="base">
        <a:spcBef>
          <a:spcPct val="0"/>
        </a:spcBef>
        <a:spcAft>
          <a:spcPct val="0"/>
        </a:spcAft>
        <a:defRPr sz="4000">
          <a:solidFill>
            <a:srgbClr val="FFFF00"/>
          </a:solidFill>
          <a:latin typeface="Arial"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127CC8C-6EA1-46D8-A88F-B529248610E0}"/>
              </a:ext>
            </a:extLst>
          </p:cNvPr>
          <p:cNvSpPr>
            <a:spLocks noGrp="1" noChangeArrowheads="1"/>
          </p:cNvSpPr>
          <p:nvPr>
            <p:ph type="ctrTitle" idx="4294967295"/>
          </p:nvPr>
        </p:nvSpPr>
        <p:spPr>
          <a:xfrm>
            <a:off x="381000" y="2130425"/>
            <a:ext cx="8077200" cy="1470025"/>
          </a:xfrm>
        </p:spPr>
        <p:txBody>
          <a:bodyPr/>
          <a:lstStyle/>
          <a:p>
            <a:pPr eaLnBrk="1" hangingPunct="1"/>
            <a:r>
              <a:rPr lang="en-US" altLang="en-US"/>
              <a:t>Political Geography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EE8A00C-CC94-4113-B662-B41D1104EDA2}"/>
              </a:ext>
            </a:extLst>
          </p:cNvPr>
          <p:cNvSpPr>
            <a:spLocks noGrp="1" noChangeArrowheads="1"/>
          </p:cNvSpPr>
          <p:nvPr>
            <p:ph type="title"/>
          </p:nvPr>
        </p:nvSpPr>
        <p:spPr>
          <a:xfrm>
            <a:off x="685800" y="152400"/>
            <a:ext cx="7772400" cy="609600"/>
          </a:xfrm>
        </p:spPr>
        <p:txBody>
          <a:bodyPr/>
          <a:lstStyle/>
          <a:p>
            <a:r>
              <a:rPr lang="en-US" altLang="en-US" dirty="0"/>
              <a:t>Devolution </a:t>
            </a:r>
            <a:r>
              <a:rPr lang="en-US" altLang="en-US" dirty="0">
                <a:latin typeface="Arial" panose="020B0604020202020204" pitchFamily="34" charset="0"/>
                <a:cs typeface="Arial" panose="020B0604020202020204" pitchFamily="34" charset="0"/>
              </a:rPr>
              <a:t>≠ </a:t>
            </a:r>
            <a:r>
              <a:rPr lang="en-US" altLang="en-US" dirty="0"/>
              <a:t>Federal System</a:t>
            </a:r>
          </a:p>
        </p:txBody>
      </p:sp>
      <p:pic>
        <p:nvPicPr>
          <p:cNvPr id="24579" name="Content Placeholder 3">
            <a:extLst>
              <a:ext uri="{FF2B5EF4-FFF2-40B4-BE49-F238E27FC236}">
                <a16:creationId xmlns:a16="http://schemas.microsoft.com/office/drawing/2014/main" id="{55D6699B-8CCA-4E13-B2BD-CF5D491F9D6D}"/>
              </a:ext>
            </a:extLst>
          </p:cNvPr>
          <p:cNvPicPr>
            <a:picLocks noGrp="1" noChangeAspect="1" noChangeArrowheads="1"/>
          </p:cNvPicPr>
          <p:nvPr>
            <p:ph idx="1"/>
          </p:nvPr>
        </p:nvPicPr>
        <p:blipFill>
          <a:blip r:embed="rId2"/>
          <a:srcRect/>
          <a:stretch/>
        </p:blipFill>
        <p:spPr>
          <a:xfrm>
            <a:off x="609602" y="933710"/>
            <a:ext cx="4114799" cy="5747827"/>
          </a:xfrm>
        </p:spPr>
      </p:pic>
      <p:sp>
        <p:nvSpPr>
          <p:cNvPr id="2" name="TextBox 1">
            <a:extLst>
              <a:ext uri="{FF2B5EF4-FFF2-40B4-BE49-F238E27FC236}">
                <a16:creationId xmlns:a16="http://schemas.microsoft.com/office/drawing/2014/main" id="{A1BC618A-6D61-4AC5-A583-B720CB617B09}"/>
              </a:ext>
            </a:extLst>
          </p:cNvPr>
          <p:cNvSpPr txBox="1"/>
          <p:nvPr/>
        </p:nvSpPr>
        <p:spPr>
          <a:xfrm>
            <a:off x="5715000" y="2198638"/>
            <a:ext cx="3200400" cy="2308324"/>
          </a:xfrm>
          <a:prstGeom prst="rect">
            <a:avLst/>
          </a:prstGeom>
          <a:noFill/>
        </p:spPr>
        <p:txBody>
          <a:bodyPr wrap="square" rtlCol="0">
            <a:spAutoFit/>
          </a:bodyPr>
          <a:lstStyle/>
          <a:p>
            <a:r>
              <a:rPr lang="en-US" sz="2400" dirty="0">
                <a:solidFill>
                  <a:srgbClr val="FFFF00"/>
                </a:solidFill>
              </a:rPr>
              <a:t>With devolution decision- making power is actually shifted form the central to regional governments</a:t>
            </a:r>
          </a:p>
        </p:txBody>
      </p:sp>
      <p:sp>
        <p:nvSpPr>
          <p:cNvPr id="4" name="Arrow: Curved Left 3">
            <a:extLst>
              <a:ext uri="{FF2B5EF4-FFF2-40B4-BE49-F238E27FC236}">
                <a16:creationId xmlns:a16="http://schemas.microsoft.com/office/drawing/2014/main" id="{AF3BFC3E-4F1C-4768-992A-BBF0E6209287}"/>
              </a:ext>
            </a:extLst>
          </p:cNvPr>
          <p:cNvSpPr/>
          <p:nvPr/>
        </p:nvSpPr>
        <p:spPr>
          <a:xfrm>
            <a:off x="4572000" y="2438400"/>
            <a:ext cx="914400" cy="1828800"/>
          </a:xfrm>
          <a:prstGeom prst="curved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9564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AA9D5CF8-2989-4C5D-B304-3DD804C0DA68}"/>
              </a:ext>
            </a:extLst>
          </p:cNvPr>
          <p:cNvSpPr>
            <a:spLocks noGrp="1" noChangeArrowheads="1"/>
          </p:cNvSpPr>
          <p:nvPr>
            <p:ph type="title"/>
          </p:nvPr>
        </p:nvSpPr>
        <p:spPr>
          <a:xfrm>
            <a:off x="5256630" y="725904"/>
            <a:ext cx="3962400" cy="838200"/>
          </a:xfrm>
        </p:spPr>
        <p:txBody>
          <a:bodyPr/>
          <a:lstStyle/>
          <a:p>
            <a:pPr marL="342900" indent="-342900" eaLnBrk="1" hangingPunct="1"/>
            <a:r>
              <a:rPr lang="en-US" altLang="en-US" dirty="0"/>
              <a:t>Gerrymandering</a:t>
            </a:r>
            <a:br>
              <a:rPr lang="en-US" altLang="en-US" dirty="0"/>
            </a:br>
            <a:endParaRPr lang="en-US" altLang="en-US" sz="3200" dirty="0"/>
          </a:p>
        </p:txBody>
      </p:sp>
      <p:sp>
        <p:nvSpPr>
          <p:cNvPr id="33795" name="Content Placeholder 2">
            <a:extLst>
              <a:ext uri="{FF2B5EF4-FFF2-40B4-BE49-F238E27FC236}">
                <a16:creationId xmlns:a16="http://schemas.microsoft.com/office/drawing/2014/main" id="{016AFEA2-9A21-4544-911E-171270C8AE86}"/>
              </a:ext>
            </a:extLst>
          </p:cNvPr>
          <p:cNvSpPr>
            <a:spLocks noGrp="1" noChangeArrowheads="1"/>
          </p:cNvSpPr>
          <p:nvPr>
            <p:ph sz="half" idx="1"/>
          </p:nvPr>
        </p:nvSpPr>
        <p:spPr>
          <a:xfrm>
            <a:off x="0" y="0"/>
            <a:ext cx="5486400" cy="6096000"/>
          </a:xfrm>
        </p:spPr>
        <p:txBody>
          <a:bodyPr/>
          <a:lstStyle/>
          <a:p>
            <a:pPr eaLnBrk="1" hangingPunct="1">
              <a:spcBef>
                <a:spcPct val="0"/>
              </a:spcBef>
            </a:pPr>
            <a:r>
              <a:rPr lang="en-US" altLang="en-US" b="1" dirty="0">
                <a:solidFill>
                  <a:srgbClr val="FFFF00"/>
                </a:solidFill>
              </a:rPr>
              <a:t>KNOW STEPS IN ORDER</a:t>
            </a:r>
            <a:endParaRPr lang="en-US" altLang="en-US" dirty="0">
              <a:solidFill>
                <a:srgbClr val="FFFF00"/>
              </a:solidFill>
            </a:endParaRPr>
          </a:p>
          <a:p>
            <a:pPr lvl="1" eaLnBrk="1" hangingPunct="1">
              <a:spcBef>
                <a:spcPct val="0"/>
              </a:spcBef>
            </a:pPr>
            <a:r>
              <a:rPr lang="en-US" altLang="en-US" dirty="0"/>
              <a:t>every 10 years = </a:t>
            </a:r>
            <a:r>
              <a:rPr lang="en-US" altLang="en-US" b="1" dirty="0">
                <a:solidFill>
                  <a:srgbClr val="FFFF00"/>
                </a:solidFill>
              </a:rPr>
              <a:t>census</a:t>
            </a:r>
          </a:p>
          <a:p>
            <a:pPr lvl="1" eaLnBrk="1" hangingPunct="1">
              <a:spcBef>
                <a:spcPct val="0"/>
              </a:spcBef>
            </a:pPr>
            <a:r>
              <a:rPr lang="en-US" altLang="en-US" dirty="0"/>
              <a:t>seats in Congress are</a:t>
            </a:r>
          </a:p>
          <a:p>
            <a:pPr lvl="2" eaLnBrk="1" hangingPunct="1">
              <a:spcBef>
                <a:spcPct val="0"/>
              </a:spcBef>
            </a:pPr>
            <a:r>
              <a:rPr lang="en-US" altLang="en-US" sz="2400" b="1" dirty="0">
                <a:solidFill>
                  <a:srgbClr val="FFFF00"/>
                </a:solidFill>
              </a:rPr>
              <a:t>“reapportioned” </a:t>
            </a:r>
            <a:r>
              <a:rPr lang="en-US" altLang="en-US" sz="2400" dirty="0"/>
              <a:t>, therefore…</a:t>
            </a:r>
          </a:p>
          <a:p>
            <a:pPr lvl="1" eaLnBrk="1" hangingPunct="1">
              <a:spcBef>
                <a:spcPct val="0"/>
              </a:spcBef>
            </a:pPr>
            <a:r>
              <a:rPr lang="en-US" altLang="en-US" dirty="0"/>
              <a:t>new maps need to be drawn =</a:t>
            </a:r>
          </a:p>
          <a:p>
            <a:pPr lvl="2" eaLnBrk="1" hangingPunct="1">
              <a:spcBef>
                <a:spcPct val="0"/>
              </a:spcBef>
            </a:pPr>
            <a:r>
              <a:rPr lang="en-US" altLang="en-US" sz="2400" b="1" dirty="0">
                <a:solidFill>
                  <a:srgbClr val="FFFF00"/>
                </a:solidFill>
              </a:rPr>
              <a:t>Redistricting</a:t>
            </a:r>
          </a:p>
          <a:p>
            <a:pPr lvl="2" eaLnBrk="1" hangingPunct="1">
              <a:spcBef>
                <a:spcPct val="0"/>
              </a:spcBef>
            </a:pPr>
            <a:endParaRPr lang="en-US" altLang="en-US" sz="2400" b="1" dirty="0">
              <a:solidFill>
                <a:srgbClr val="FFFF00"/>
              </a:solidFill>
            </a:endParaRPr>
          </a:p>
          <a:p>
            <a:pPr eaLnBrk="1" hangingPunct="1">
              <a:spcBef>
                <a:spcPct val="0"/>
              </a:spcBef>
            </a:pPr>
            <a:r>
              <a:rPr lang="en-US" altLang="en-US" b="1" dirty="0">
                <a:solidFill>
                  <a:srgbClr val="FFFF00"/>
                </a:solidFill>
              </a:rPr>
              <a:t>“gerrymandering” is the manipulation of redistricting </a:t>
            </a:r>
          </a:p>
          <a:p>
            <a:pPr eaLnBrk="1" hangingPunct="1">
              <a:spcBef>
                <a:spcPct val="0"/>
              </a:spcBef>
            </a:pPr>
            <a:r>
              <a:rPr lang="en-US" altLang="en-US" dirty="0"/>
              <a:t>Two main types</a:t>
            </a:r>
          </a:p>
          <a:p>
            <a:pPr lvl="1" eaLnBrk="1" hangingPunct="1">
              <a:spcBef>
                <a:spcPct val="0"/>
              </a:spcBef>
            </a:pPr>
            <a:r>
              <a:rPr lang="en-US" altLang="en-US" dirty="0"/>
              <a:t>1) Wasted or “cracking”</a:t>
            </a:r>
          </a:p>
          <a:p>
            <a:pPr lvl="2" eaLnBrk="1" hangingPunct="1">
              <a:spcBef>
                <a:spcPct val="0"/>
              </a:spcBef>
            </a:pPr>
            <a:r>
              <a:rPr lang="en-US" altLang="en-US" dirty="0"/>
              <a:t>Spreading opponents strength across several districts in order to weaken</a:t>
            </a:r>
          </a:p>
          <a:p>
            <a:pPr lvl="1" eaLnBrk="1" hangingPunct="1">
              <a:spcBef>
                <a:spcPct val="0"/>
              </a:spcBef>
            </a:pPr>
            <a:r>
              <a:rPr lang="en-US" altLang="en-US" dirty="0"/>
              <a:t>2) Excess or “packing”</a:t>
            </a:r>
          </a:p>
          <a:p>
            <a:pPr lvl="2" eaLnBrk="1" hangingPunct="1">
              <a:spcBef>
                <a:spcPct val="0"/>
              </a:spcBef>
            </a:pPr>
            <a:r>
              <a:rPr lang="en-US" altLang="en-US" dirty="0"/>
              <a:t>Concentrating opponents strength in one district to lessen effect on others</a:t>
            </a:r>
          </a:p>
          <a:p>
            <a:pPr lvl="2" eaLnBrk="1" hangingPunct="1">
              <a:spcBef>
                <a:spcPct val="0"/>
              </a:spcBef>
            </a:pPr>
            <a:r>
              <a:rPr lang="en-US" altLang="en-US" dirty="0"/>
              <a:t>3)  “Stacking” (form of packing)</a:t>
            </a:r>
          </a:p>
          <a:p>
            <a:pPr lvl="3" eaLnBrk="1" hangingPunct="1">
              <a:spcBef>
                <a:spcPct val="0"/>
              </a:spcBef>
            </a:pPr>
            <a:r>
              <a:rPr lang="en-US" altLang="en-US" dirty="0"/>
              <a:t>Create majority-minority district</a:t>
            </a:r>
          </a:p>
          <a:p>
            <a:pPr lvl="2" eaLnBrk="1" hangingPunct="1"/>
            <a:endParaRPr lang="en-US" altLang="en-US" dirty="0"/>
          </a:p>
        </p:txBody>
      </p:sp>
      <p:pic>
        <p:nvPicPr>
          <p:cNvPr id="28676" name="Content Placeholder 2">
            <a:extLst>
              <a:ext uri="{FF2B5EF4-FFF2-40B4-BE49-F238E27FC236}">
                <a16:creationId xmlns:a16="http://schemas.microsoft.com/office/drawing/2014/main" id="{1E06D9EA-0141-46DD-90F9-9AE5B3833EC3}"/>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367755" y="1359693"/>
            <a:ext cx="3740150" cy="4138613"/>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3795">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3795">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33795">
                                            <p:txEl>
                                              <p:pRg st="11" end="11"/>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3795">
                                            <p:txEl>
                                              <p:pRg st="12" end="12"/>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0"/>
                                          </p:stCondLst>
                                        </p:cTn>
                                        <p:tgtEl>
                                          <p:spTgt spid="33795">
                                            <p:txEl>
                                              <p:pRg st="13" end="13"/>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33795">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8D6A4BE6-095E-4B62-9833-DE4B8B1EC2A5}"/>
              </a:ext>
            </a:extLst>
          </p:cNvPr>
          <p:cNvSpPr>
            <a:spLocks noGrp="1" noChangeArrowheads="1"/>
          </p:cNvSpPr>
          <p:nvPr>
            <p:ph type="title"/>
          </p:nvPr>
        </p:nvSpPr>
        <p:spPr>
          <a:xfrm>
            <a:off x="152400" y="228600"/>
            <a:ext cx="5486400" cy="1600200"/>
          </a:xfrm>
        </p:spPr>
        <p:txBody>
          <a:bodyPr/>
          <a:lstStyle/>
          <a:p>
            <a:r>
              <a:rPr lang="en-US" altLang="en-US"/>
              <a:t>Gerrymandering:  wasted vote or “cracking”</a:t>
            </a:r>
          </a:p>
        </p:txBody>
      </p:sp>
      <p:sp>
        <p:nvSpPr>
          <p:cNvPr id="30723" name="Content Placeholder 6">
            <a:extLst>
              <a:ext uri="{FF2B5EF4-FFF2-40B4-BE49-F238E27FC236}">
                <a16:creationId xmlns:a16="http://schemas.microsoft.com/office/drawing/2014/main" id="{D8A4D7E8-5EC4-4834-B7A1-C89597CB74E8}"/>
              </a:ext>
            </a:extLst>
          </p:cNvPr>
          <p:cNvSpPr>
            <a:spLocks noGrp="1" noChangeArrowheads="1"/>
          </p:cNvSpPr>
          <p:nvPr>
            <p:ph sz="half" idx="2"/>
          </p:nvPr>
        </p:nvSpPr>
        <p:spPr>
          <a:xfrm>
            <a:off x="5257800" y="838200"/>
            <a:ext cx="3810000" cy="5257800"/>
          </a:xfrm>
        </p:spPr>
        <p:txBody>
          <a:bodyPr/>
          <a:lstStyle/>
          <a:p>
            <a:r>
              <a:rPr lang="en-US" altLang="en-US" sz="2400" dirty="0"/>
              <a:t>An example of the "cracking“ form of   gerrymandering. </a:t>
            </a:r>
          </a:p>
          <a:p>
            <a:r>
              <a:rPr lang="en-US" altLang="en-US" sz="2400" dirty="0"/>
              <a:t>The urban (and mostly liberal) Columbus, OH, located in Franklin County, is split into thirds, each segment then attached to — and outnumbered by — largely conservative suburbs and rural areas</a:t>
            </a:r>
          </a:p>
        </p:txBody>
      </p:sp>
      <p:pic>
        <p:nvPicPr>
          <p:cNvPr id="30724" name="Content Placeholder 2">
            <a:extLst>
              <a:ext uri="{FF2B5EF4-FFF2-40B4-BE49-F238E27FC236}">
                <a16:creationId xmlns:a16="http://schemas.microsoft.com/office/drawing/2014/main" id="{ACEBD3AE-3693-4D9D-AE85-8417886C7A8D}"/>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8100" y="2057400"/>
            <a:ext cx="5257800" cy="3805238"/>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a:extLst>
              <a:ext uri="{FF2B5EF4-FFF2-40B4-BE49-F238E27FC236}">
                <a16:creationId xmlns:a16="http://schemas.microsoft.com/office/drawing/2014/main" id="{74D81FA8-F3A6-4327-B5EA-0A32911A0A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9509" y="676776"/>
            <a:ext cx="8028781" cy="4470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55D92B78-6CE5-6FB5-94C8-B31C8734627F}"/>
              </a:ext>
            </a:extLst>
          </p:cNvPr>
          <p:cNvSpPr>
            <a:spLocks noGrp="1"/>
          </p:cNvSpPr>
          <p:nvPr>
            <p:ph type="title"/>
          </p:nvPr>
        </p:nvSpPr>
        <p:spPr>
          <a:xfrm>
            <a:off x="0" y="20053"/>
            <a:ext cx="9067800" cy="571500"/>
          </a:xfrm>
        </p:spPr>
        <p:txBody>
          <a:bodyPr/>
          <a:lstStyle/>
          <a:p>
            <a:r>
              <a:rPr lang="en-US" dirty="0"/>
              <a:t>“Cracking” Austin</a:t>
            </a:r>
          </a:p>
        </p:txBody>
      </p:sp>
      <p:sp>
        <p:nvSpPr>
          <p:cNvPr id="3" name="Content Placeholder 2">
            <a:extLst>
              <a:ext uri="{FF2B5EF4-FFF2-40B4-BE49-F238E27FC236}">
                <a16:creationId xmlns:a16="http://schemas.microsoft.com/office/drawing/2014/main" id="{D8E73EAC-A07D-E14C-663D-12D1CAC39533}"/>
              </a:ext>
            </a:extLst>
          </p:cNvPr>
          <p:cNvSpPr>
            <a:spLocks noGrp="1"/>
          </p:cNvSpPr>
          <p:nvPr>
            <p:ph sz="half" idx="1"/>
          </p:nvPr>
        </p:nvSpPr>
        <p:spPr>
          <a:xfrm>
            <a:off x="0" y="5256846"/>
            <a:ext cx="9067800" cy="4114800"/>
          </a:xfrm>
        </p:spPr>
        <p:txBody>
          <a:bodyPr/>
          <a:lstStyle/>
          <a:p>
            <a:r>
              <a:rPr lang="en-US" sz="2400" dirty="0"/>
              <a:t>By dividing the liberal (pink in 2002) district in Austin in two and attaching each half to conservative rural areas, by 2004, the conservative Texas legislature was able to eliminate an opposition (liberal) representative.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3DFDA704-AAE3-48DB-B49D-D8D4831205F7}"/>
              </a:ext>
            </a:extLst>
          </p:cNvPr>
          <p:cNvSpPr>
            <a:spLocks noGrp="1" noChangeArrowheads="1"/>
          </p:cNvSpPr>
          <p:nvPr>
            <p:ph type="title"/>
          </p:nvPr>
        </p:nvSpPr>
        <p:spPr>
          <a:xfrm>
            <a:off x="741947" y="0"/>
            <a:ext cx="7772400" cy="1143000"/>
          </a:xfrm>
        </p:spPr>
        <p:txBody>
          <a:bodyPr/>
          <a:lstStyle/>
          <a:p>
            <a:r>
              <a:rPr lang="en-US" altLang="en-US" dirty="0"/>
              <a:t>Excess vote or “packing” </a:t>
            </a:r>
          </a:p>
        </p:txBody>
      </p:sp>
      <p:pic>
        <p:nvPicPr>
          <p:cNvPr id="32771" name="Content Placeholder 5">
            <a:extLst>
              <a:ext uri="{FF2B5EF4-FFF2-40B4-BE49-F238E27FC236}">
                <a16:creationId xmlns:a16="http://schemas.microsoft.com/office/drawing/2014/main" id="{E304BB34-FDFD-457D-94EE-A8D6B0A7676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460957" y="914400"/>
            <a:ext cx="8334379" cy="2667000"/>
          </a:xfrm>
        </p:spPr>
      </p:pic>
      <p:sp>
        <p:nvSpPr>
          <p:cNvPr id="2" name="Content Placeholder 1">
            <a:extLst>
              <a:ext uri="{FF2B5EF4-FFF2-40B4-BE49-F238E27FC236}">
                <a16:creationId xmlns:a16="http://schemas.microsoft.com/office/drawing/2014/main" id="{309C6CB0-CAC9-A9F7-FBB3-52D6B1D73EE1}"/>
              </a:ext>
            </a:extLst>
          </p:cNvPr>
          <p:cNvSpPr>
            <a:spLocks noGrp="1"/>
          </p:cNvSpPr>
          <p:nvPr>
            <p:ph sz="half" idx="2"/>
          </p:nvPr>
        </p:nvSpPr>
        <p:spPr>
          <a:xfrm>
            <a:off x="0" y="3733800"/>
            <a:ext cx="9164052" cy="4381501"/>
          </a:xfrm>
        </p:spPr>
        <p:txBody>
          <a:bodyPr/>
          <a:lstStyle/>
          <a:p>
            <a:r>
              <a:rPr lang="en-US" sz="2400" dirty="0"/>
              <a:t>By “packing” one district with your opponent, you can guarantee wins in the other three</a:t>
            </a:r>
          </a:p>
          <a:p>
            <a:r>
              <a:rPr lang="en-US" sz="2400" dirty="0"/>
              <a:t>Scenarios above all have the same (evenly split) populations, but through gerrymandering (packing) one side can guarantee a 3 to 1 majority.</a:t>
            </a:r>
          </a:p>
          <a:p>
            <a:r>
              <a:rPr lang="en-US" sz="2400" dirty="0"/>
              <a:t>Note that by controlling redistricting and employing gerrymandering, either the pink or the green can accomplish this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4FAC58D4-6512-46F9-A8A4-EA90EE48125B}"/>
              </a:ext>
            </a:extLst>
          </p:cNvPr>
          <p:cNvSpPr>
            <a:spLocks noGrp="1" noChangeArrowheads="1"/>
          </p:cNvSpPr>
          <p:nvPr>
            <p:ph type="title"/>
          </p:nvPr>
        </p:nvSpPr>
        <p:spPr>
          <a:xfrm>
            <a:off x="0" y="0"/>
            <a:ext cx="5775158" cy="2438400"/>
          </a:xfrm>
        </p:spPr>
        <p:txBody>
          <a:bodyPr/>
          <a:lstStyle/>
          <a:p>
            <a:pPr eaLnBrk="1" hangingPunct="1"/>
            <a:r>
              <a:rPr lang="en-US" altLang="en-US" sz="3600" dirty="0"/>
              <a:t>Gerrymandering:  “stacked” vote (form of “packing”, goal is to guarantee minority representation</a:t>
            </a:r>
          </a:p>
        </p:txBody>
      </p:sp>
      <p:pic>
        <p:nvPicPr>
          <p:cNvPr id="33795" name="Content Placeholder 3">
            <a:extLst>
              <a:ext uri="{FF2B5EF4-FFF2-40B4-BE49-F238E27FC236}">
                <a16:creationId xmlns:a16="http://schemas.microsoft.com/office/drawing/2014/main" id="{3222F1F9-0B00-4BEE-8102-F54E38009864}"/>
              </a:ext>
            </a:extLst>
          </p:cNvPr>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11409" b="10635"/>
          <a:stretch/>
        </p:blipFill>
        <p:spPr>
          <a:xfrm>
            <a:off x="609600" y="2438400"/>
            <a:ext cx="4110831" cy="4135438"/>
          </a:xfrm>
        </p:spPr>
      </p:pic>
      <p:pic>
        <p:nvPicPr>
          <p:cNvPr id="8" name="Picture 4" descr="TCL_10e_Figure_07_05–L.jpg">
            <a:extLst>
              <a:ext uri="{FF2B5EF4-FFF2-40B4-BE49-F238E27FC236}">
                <a16:creationId xmlns:a16="http://schemas.microsoft.com/office/drawing/2014/main" id="{4ED0FDC3-4C76-40AE-A5B9-35B5A7CF3F12}"/>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5546558" y="818147"/>
            <a:ext cx="3535885" cy="5895975"/>
          </a:xfr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E07E-58D2-4567-B7AF-BB60C7FD9EC3}"/>
              </a:ext>
            </a:extLst>
          </p:cNvPr>
          <p:cNvSpPr>
            <a:spLocks noGrp="1"/>
          </p:cNvSpPr>
          <p:nvPr>
            <p:ph type="title"/>
          </p:nvPr>
        </p:nvSpPr>
        <p:spPr>
          <a:xfrm>
            <a:off x="212558" y="-138457"/>
            <a:ext cx="8655080" cy="838200"/>
          </a:xfrm>
        </p:spPr>
        <p:txBody>
          <a:bodyPr/>
          <a:lstStyle/>
          <a:p>
            <a:r>
              <a:rPr lang="en-US" sz="3600" dirty="0"/>
              <a:t>Gerrymandering Effects</a:t>
            </a:r>
          </a:p>
        </p:txBody>
      </p:sp>
      <p:sp>
        <p:nvSpPr>
          <p:cNvPr id="3" name="Content Placeholder 2">
            <a:extLst>
              <a:ext uri="{FF2B5EF4-FFF2-40B4-BE49-F238E27FC236}">
                <a16:creationId xmlns:a16="http://schemas.microsoft.com/office/drawing/2014/main" id="{2A6F09C5-7421-489A-8AB8-5EE0589192A4}"/>
              </a:ext>
            </a:extLst>
          </p:cNvPr>
          <p:cNvSpPr>
            <a:spLocks noGrp="1"/>
          </p:cNvSpPr>
          <p:nvPr>
            <p:ph idx="1"/>
          </p:nvPr>
        </p:nvSpPr>
        <p:spPr>
          <a:xfrm>
            <a:off x="0" y="699743"/>
            <a:ext cx="8534400" cy="3515320"/>
          </a:xfrm>
        </p:spPr>
        <p:txBody>
          <a:bodyPr/>
          <a:lstStyle/>
          <a:p>
            <a:pPr>
              <a:spcBef>
                <a:spcPts val="0"/>
              </a:spcBef>
            </a:pPr>
            <a:r>
              <a:rPr lang="en-US" dirty="0"/>
              <a:t>What effect has gerrymandering had?</a:t>
            </a:r>
          </a:p>
          <a:p>
            <a:pPr lvl="1">
              <a:spcBef>
                <a:spcPts val="0"/>
              </a:spcBef>
            </a:pPr>
            <a:r>
              <a:rPr lang="en-US" dirty="0"/>
              <a:t>Elections results don’t represent will of people.</a:t>
            </a:r>
          </a:p>
          <a:p>
            <a:pPr lvl="1">
              <a:spcBef>
                <a:spcPts val="0"/>
              </a:spcBef>
            </a:pPr>
            <a:r>
              <a:rPr lang="en-US" dirty="0"/>
              <a:t>The party that wins the most votes doesn’t get the most seats!</a:t>
            </a:r>
          </a:p>
          <a:p>
            <a:pPr lvl="1"/>
            <a:endParaRPr lang="en-US" dirty="0"/>
          </a:p>
        </p:txBody>
      </p:sp>
      <p:pic>
        <p:nvPicPr>
          <p:cNvPr id="7" name="Picture 6">
            <a:extLst>
              <a:ext uri="{FF2B5EF4-FFF2-40B4-BE49-F238E27FC236}">
                <a16:creationId xmlns:a16="http://schemas.microsoft.com/office/drawing/2014/main" id="{C9BBFB72-482A-41C9-99FF-1A21D10D079F}"/>
              </a:ext>
            </a:extLst>
          </p:cNvPr>
          <p:cNvPicPr>
            <a:picLocks noChangeAspect="1"/>
          </p:cNvPicPr>
          <p:nvPr/>
        </p:nvPicPr>
        <p:blipFill rotWithShape="1">
          <a:blip r:embed="rId2"/>
          <a:srcRect l="-147" t="22153" r="-508"/>
          <a:stretch/>
        </p:blipFill>
        <p:spPr>
          <a:xfrm>
            <a:off x="122321" y="2743200"/>
            <a:ext cx="8835554" cy="3688598"/>
          </a:xfrm>
          <a:prstGeom prst="rect">
            <a:avLst/>
          </a:prstGeom>
        </p:spPr>
      </p:pic>
    </p:spTree>
    <p:extLst>
      <p:ext uri="{BB962C8B-B14F-4D97-AF65-F5344CB8AC3E}">
        <p14:creationId xmlns:p14="http://schemas.microsoft.com/office/powerpoint/2010/main" val="276326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7E07E-58D2-4567-B7AF-BB60C7FD9EC3}"/>
              </a:ext>
            </a:extLst>
          </p:cNvPr>
          <p:cNvSpPr>
            <a:spLocks noGrp="1"/>
          </p:cNvSpPr>
          <p:nvPr>
            <p:ph type="title"/>
          </p:nvPr>
        </p:nvSpPr>
        <p:spPr>
          <a:xfrm>
            <a:off x="212558" y="-138457"/>
            <a:ext cx="8655080" cy="838200"/>
          </a:xfrm>
        </p:spPr>
        <p:txBody>
          <a:bodyPr/>
          <a:lstStyle/>
          <a:p>
            <a:r>
              <a:rPr lang="en-US" sz="3600" dirty="0"/>
              <a:t>Gerrymandering Effects</a:t>
            </a:r>
          </a:p>
        </p:txBody>
      </p:sp>
      <p:sp>
        <p:nvSpPr>
          <p:cNvPr id="3" name="Content Placeholder 2">
            <a:extLst>
              <a:ext uri="{FF2B5EF4-FFF2-40B4-BE49-F238E27FC236}">
                <a16:creationId xmlns:a16="http://schemas.microsoft.com/office/drawing/2014/main" id="{2A6F09C5-7421-489A-8AB8-5EE0589192A4}"/>
              </a:ext>
            </a:extLst>
          </p:cNvPr>
          <p:cNvSpPr>
            <a:spLocks noGrp="1"/>
          </p:cNvSpPr>
          <p:nvPr>
            <p:ph idx="1"/>
          </p:nvPr>
        </p:nvSpPr>
        <p:spPr>
          <a:xfrm>
            <a:off x="-1" y="457201"/>
            <a:ext cx="8979999" cy="3757862"/>
          </a:xfrm>
        </p:spPr>
        <p:txBody>
          <a:bodyPr/>
          <a:lstStyle/>
          <a:p>
            <a:pPr>
              <a:spcBef>
                <a:spcPts val="0"/>
              </a:spcBef>
            </a:pPr>
            <a:r>
              <a:rPr lang="en-US" dirty="0"/>
              <a:t>What effect has gerrymandering had?</a:t>
            </a:r>
          </a:p>
          <a:p>
            <a:pPr lvl="1">
              <a:spcBef>
                <a:spcPts val="0"/>
              </a:spcBef>
            </a:pPr>
            <a:r>
              <a:rPr lang="en-US" dirty="0"/>
              <a:t>Polarization of Congress</a:t>
            </a:r>
          </a:p>
          <a:p>
            <a:pPr lvl="2">
              <a:spcBef>
                <a:spcPts val="0"/>
              </a:spcBef>
            </a:pPr>
            <a:r>
              <a:rPr lang="en-US" sz="2000" dirty="0"/>
              <a:t>Candidates only speak to their ideological “base” to win elections.</a:t>
            </a:r>
          </a:p>
          <a:p>
            <a:pPr lvl="2">
              <a:spcBef>
                <a:spcPts val="0"/>
              </a:spcBef>
            </a:pPr>
            <a:r>
              <a:rPr lang="en-US" sz="2000" dirty="0"/>
              <a:t>Ignore concerns of the opposition and moderates</a:t>
            </a:r>
          </a:p>
          <a:p>
            <a:pPr lvl="1"/>
            <a:endParaRPr lang="en-US" dirty="0"/>
          </a:p>
        </p:txBody>
      </p:sp>
      <p:pic>
        <p:nvPicPr>
          <p:cNvPr id="8" name="Picture 7" descr="Chart, bar chart, histogram&#10;&#10;Description automatically generated">
            <a:extLst>
              <a:ext uri="{FF2B5EF4-FFF2-40B4-BE49-F238E27FC236}">
                <a16:creationId xmlns:a16="http://schemas.microsoft.com/office/drawing/2014/main" id="{3792956E-3BAF-3993-8AD8-C91596D8243D}"/>
              </a:ext>
            </a:extLst>
          </p:cNvPr>
          <p:cNvPicPr>
            <a:picLocks noChangeAspect="1"/>
          </p:cNvPicPr>
          <p:nvPr/>
        </p:nvPicPr>
        <p:blipFill rotWithShape="1">
          <a:blip r:embed="rId2"/>
          <a:srcRect t="7860"/>
          <a:stretch/>
        </p:blipFill>
        <p:spPr>
          <a:xfrm>
            <a:off x="164001" y="2348164"/>
            <a:ext cx="8815998" cy="4278654"/>
          </a:xfrm>
          <a:prstGeom prst="rect">
            <a:avLst/>
          </a:prstGeom>
        </p:spPr>
      </p:pic>
    </p:spTree>
    <p:extLst>
      <p:ext uri="{BB962C8B-B14F-4D97-AF65-F5344CB8AC3E}">
        <p14:creationId xmlns:p14="http://schemas.microsoft.com/office/powerpoint/2010/main" val="1050584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6CFE103B-29DC-4495-98DD-71997C8E65E5}"/>
              </a:ext>
            </a:extLst>
          </p:cNvPr>
          <p:cNvSpPr>
            <a:spLocks noGrp="1" noChangeArrowheads="1"/>
          </p:cNvSpPr>
          <p:nvPr>
            <p:ph type="title"/>
          </p:nvPr>
        </p:nvSpPr>
        <p:spPr>
          <a:xfrm>
            <a:off x="685800" y="2819400"/>
            <a:ext cx="7772400" cy="1143000"/>
          </a:xfrm>
        </p:spPr>
        <p:txBody>
          <a:bodyPr/>
          <a:lstStyle/>
          <a:p>
            <a:r>
              <a:rPr lang="en-US" altLang="en-US"/>
              <a:t>Internal Politics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8AF13E4-8446-4F4F-A26B-AFF8465650AC}"/>
              </a:ext>
            </a:extLst>
          </p:cNvPr>
          <p:cNvSpPr>
            <a:spLocks noGrp="1" noChangeArrowheads="1"/>
          </p:cNvSpPr>
          <p:nvPr>
            <p:ph type="title" idx="4294967295"/>
          </p:nvPr>
        </p:nvSpPr>
        <p:spPr>
          <a:xfrm>
            <a:off x="3086100" y="33338"/>
            <a:ext cx="6096000" cy="609600"/>
          </a:xfrm>
        </p:spPr>
        <p:txBody>
          <a:bodyPr/>
          <a:lstStyle/>
          <a:p>
            <a:pPr eaLnBrk="1" hangingPunct="1"/>
            <a:r>
              <a:rPr lang="en-US" altLang="en-US" sz="3600"/>
              <a:t>Internal Structure of States</a:t>
            </a:r>
            <a:endParaRPr lang="en-US" altLang="en-US" sz="3200"/>
          </a:p>
        </p:txBody>
      </p:sp>
      <p:sp>
        <p:nvSpPr>
          <p:cNvPr id="15363" name="Content Placeholder 2">
            <a:extLst>
              <a:ext uri="{FF2B5EF4-FFF2-40B4-BE49-F238E27FC236}">
                <a16:creationId xmlns:a16="http://schemas.microsoft.com/office/drawing/2014/main" id="{43C59E14-26D7-47D2-A3BF-58F0E8EC7701}"/>
              </a:ext>
            </a:extLst>
          </p:cNvPr>
          <p:cNvSpPr>
            <a:spLocks noGrp="1" noChangeArrowheads="1"/>
          </p:cNvSpPr>
          <p:nvPr>
            <p:ph idx="4294967295"/>
          </p:nvPr>
        </p:nvSpPr>
        <p:spPr>
          <a:xfrm>
            <a:off x="0" y="33338"/>
            <a:ext cx="9144000" cy="6977062"/>
          </a:xfrm>
        </p:spPr>
        <p:txBody>
          <a:bodyPr/>
          <a:lstStyle/>
          <a:p>
            <a:pPr marL="457200" lvl="1" indent="-457200" eaLnBrk="1" hangingPunct="1">
              <a:defRPr/>
            </a:pPr>
            <a:r>
              <a:rPr lang="en-US" altLang="en-US" b="1" dirty="0">
                <a:solidFill>
                  <a:srgbClr val="FFFF00"/>
                </a:solidFill>
              </a:rPr>
              <a:t>Unitary </a:t>
            </a:r>
          </a:p>
          <a:p>
            <a:pPr marL="457200" lvl="2" indent="-277813" eaLnBrk="1" hangingPunct="1">
              <a:spcBef>
                <a:spcPts val="0"/>
              </a:spcBef>
              <a:defRPr/>
            </a:pPr>
            <a:r>
              <a:rPr lang="en-US" altLang="en-US" b="1" dirty="0">
                <a:solidFill>
                  <a:srgbClr val="FF0000"/>
                </a:solidFill>
              </a:rPr>
              <a:t>central govt. dictates all policy from capital</a:t>
            </a:r>
          </a:p>
          <a:p>
            <a:pPr marL="457200" lvl="2" indent="-277813" eaLnBrk="1" hangingPunct="1">
              <a:spcBef>
                <a:spcPts val="0"/>
              </a:spcBef>
              <a:defRPr/>
            </a:pPr>
            <a:r>
              <a:rPr lang="en-US" altLang="en-US" b="1" dirty="0">
                <a:solidFill>
                  <a:srgbClr val="FF0000"/>
                </a:solidFill>
              </a:rPr>
              <a:t>All </a:t>
            </a:r>
            <a:r>
              <a:rPr lang="en-US" altLang="en-US" b="1" dirty="0">
                <a:solidFill>
                  <a:srgbClr val="FFFF00"/>
                </a:solidFill>
              </a:rPr>
              <a:t>decision making </a:t>
            </a:r>
            <a:r>
              <a:rPr lang="en-US" altLang="en-US" b="1" dirty="0">
                <a:solidFill>
                  <a:srgbClr val="FF0000"/>
                </a:solidFill>
              </a:rPr>
              <a:t>is made by central govt.</a:t>
            </a:r>
          </a:p>
          <a:p>
            <a:pPr marL="457200" lvl="2" indent="-277813" eaLnBrk="1" hangingPunct="1">
              <a:spcBef>
                <a:spcPts val="0"/>
              </a:spcBef>
              <a:defRPr/>
            </a:pPr>
            <a:r>
              <a:rPr lang="en-US" altLang="en-US" b="1" dirty="0">
                <a:solidFill>
                  <a:srgbClr val="FF0000"/>
                </a:solidFill>
              </a:rPr>
              <a:t>Local, regional, sub-state </a:t>
            </a:r>
            <a:r>
              <a:rPr lang="en-US" altLang="en-US" b="1" dirty="0" err="1">
                <a:solidFill>
                  <a:srgbClr val="FF0000"/>
                </a:solidFill>
              </a:rPr>
              <a:t>govts</a:t>
            </a:r>
            <a:r>
              <a:rPr lang="en-US" altLang="en-US" b="1" dirty="0">
                <a:solidFill>
                  <a:srgbClr val="FF0000"/>
                </a:solidFill>
              </a:rPr>
              <a:t> only carry out decisions made by central govt.</a:t>
            </a:r>
          </a:p>
          <a:p>
            <a:pPr marL="914400" lvl="3" indent="-457200" eaLnBrk="1" hangingPunct="1">
              <a:spcBef>
                <a:spcPts val="0"/>
              </a:spcBef>
              <a:defRPr/>
            </a:pPr>
            <a:r>
              <a:rPr lang="en-US" altLang="en-US" dirty="0"/>
              <a:t>example: France</a:t>
            </a:r>
          </a:p>
          <a:p>
            <a:pPr marL="1371600" lvl="4" indent="-457200" eaLnBrk="1" hangingPunct="1">
              <a:spcBef>
                <a:spcPts val="0"/>
              </a:spcBef>
              <a:defRPr/>
            </a:pPr>
            <a:r>
              <a:rPr lang="en-US" altLang="en-US" dirty="0"/>
              <a:t>has “departments” but they only implement decisions made in Paris</a:t>
            </a:r>
          </a:p>
          <a:p>
            <a:pPr marL="1371600" lvl="4" indent="-457200" eaLnBrk="1" hangingPunct="1">
              <a:spcBef>
                <a:spcPts val="0"/>
              </a:spcBef>
              <a:defRPr/>
            </a:pPr>
            <a:r>
              <a:rPr lang="en-US" altLang="en-US" dirty="0"/>
              <a:t>Recently France has </a:t>
            </a:r>
            <a:r>
              <a:rPr lang="en-US" altLang="en-US" b="1" u="sng" dirty="0">
                <a:solidFill>
                  <a:srgbClr val="FF0000"/>
                </a:solidFill>
              </a:rPr>
              <a:t>devolved</a:t>
            </a:r>
            <a:r>
              <a:rPr lang="en-US" altLang="en-US" b="1" u="sng" dirty="0"/>
              <a:t> </a:t>
            </a:r>
            <a:r>
              <a:rPr lang="en-US" altLang="en-US" dirty="0"/>
              <a:t>some power to regions (trend)</a:t>
            </a:r>
          </a:p>
          <a:p>
            <a:pPr marL="914400" lvl="3" indent="-457200" eaLnBrk="1" hangingPunct="1">
              <a:spcBef>
                <a:spcPts val="0"/>
              </a:spcBef>
              <a:defRPr/>
            </a:pPr>
            <a:r>
              <a:rPr lang="en-US" altLang="en-US" dirty="0"/>
              <a:t>dictatorships, communist governments are examples but unitary systems, unitary governments can be democratic too!</a:t>
            </a:r>
          </a:p>
          <a:p>
            <a:pPr marL="914400" lvl="3" indent="-457200" eaLnBrk="1" hangingPunct="1">
              <a:spcBef>
                <a:spcPts val="0"/>
              </a:spcBef>
              <a:defRPr/>
            </a:pPr>
            <a:r>
              <a:rPr lang="en-US" altLang="en-US" dirty="0"/>
              <a:t>positives </a:t>
            </a:r>
          </a:p>
          <a:p>
            <a:pPr marL="1371600" lvl="4" indent="-457200" eaLnBrk="1" hangingPunct="1">
              <a:spcBef>
                <a:spcPts val="0"/>
              </a:spcBef>
              <a:defRPr/>
            </a:pPr>
            <a:r>
              <a:rPr lang="en-US" altLang="en-US" dirty="0"/>
              <a:t>less bureaucracy, lower cost of </a:t>
            </a:r>
            <a:r>
              <a:rPr lang="en-US" altLang="en-US" dirty="0" err="1"/>
              <a:t>govt</a:t>
            </a:r>
            <a:r>
              <a:rPr lang="en-US" altLang="en-US" dirty="0"/>
              <a:t>, lower chance of corruption (?)</a:t>
            </a:r>
          </a:p>
          <a:p>
            <a:pPr marL="1371600" lvl="4" indent="-457200" eaLnBrk="1" hangingPunct="1">
              <a:spcBef>
                <a:spcPts val="0"/>
              </a:spcBef>
              <a:defRPr/>
            </a:pPr>
            <a:r>
              <a:rPr lang="en-US" altLang="en-US" dirty="0"/>
              <a:t>standardized, equal treatment across country </a:t>
            </a:r>
          </a:p>
          <a:p>
            <a:pPr marL="1371600" lvl="4" indent="-457200" eaLnBrk="1" hangingPunct="1">
              <a:spcBef>
                <a:spcPts val="0"/>
              </a:spcBef>
              <a:defRPr/>
            </a:pPr>
            <a:r>
              <a:rPr lang="en-US" altLang="en-US" dirty="0"/>
              <a:t>promotes patriotism, unified national identity </a:t>
            </a:r>
            <a:r>
              <a:rPr lang="en-US" altLang="en-US" b="1" dirty="0">
                <a:solidFill>
                  <a:srgbClr val="FFFF00"/>
                </a:solidFill>
              </a:rPr>
              <a:t>(centripetal)</a:t>
            </a:r>
          </a:p>
          <a:p>
            <a:pPr marL="914400" lvl="3" indent="-506413" eaLnBrk="1" hangingPunct="1">
              <a:spcBef>
                <a:spcPts val="0"/>
              </a:spcBef>
              <a:defRPr/>
            </a:pPr>
            <a:r>
              <a:rPr lang="en-US" altLang="en-US" dirty="0"/>
              <a:t>negatives </a:t>
            </a:r>
          </a:p>
          <a:p>
            <a:pPr marL="1371600" lvl="4" indent="-506413" eaLnBrk="1" hangingPunct="1">
              <a:spcBef>
                <a:spcPts val="0"/>
              </a:spcBef>
              <a:defRPr/>
            </a:pPr>
            <a:r>
              <a:rPr lang="en-US" altLang="en-US" dirty="0"/>
              <a:t>local needs/services not provided, slow response time</a:t>
            </a:r>
          </a:p>
          <a:p>
            <a:pPr marL="1371600" lvl="4" indent="-512763" eaLnBrk="1" hangingPunct="1">
              <a:spcBef>
                <a:spcPts val="0"/>
              </a:spcBef>
              <a:defRPr/>
            </a:pPr>
            <a:r>
              <a:rPr lang="en-US" altLang="en-US" b="1" dirty="0">
                <a:solidFill>
                  <a:srgbClr val="FFFF00"/>
                </a:solidFill>
              </a:rPr>
              <a:t>centrifugal</a:t>
            </a:r>
          </a:p>
          <a:p>
            <a:pPr marL="1371600" lvl="4" indent="6350" eaLnBrk="1" hangingPunct="1">
              <a:spcBef>
                <a:spcPts val="0"/>
              </a:spcBef>
              <a:defRPr/>
            </a:pPr>
            <a:r>
              <a:rPr lang="en-US" altLang="en-US" dirty="0"/>
              <a:t>  disconnected from minority or regional groups </a:t>
            </a:r>
          </a:p>
          <a:p>
            <a:pPr marL="1371600" lvl="4" indent="6350" eaLnBrk="1" hangingPunct="1">
              <a:spcBef>
                <a:spcPts val="0"/>
              </a:spcBef>
              <a:defRPr/>
            </a:pPr>
            <a:r>
              <a:rPr lang="en-US" altLang="en-US" dirty="0"/>
              <a:t>  decision-making dominated by national elite or dominant group</a:t>
            </a:r>
          </a:p>
          <a:p>
            <a:pPr marL="1371600" lvl="4" indent="6350" eaLnBrk="1" hangingPunct="1">
              <a:spcBef>
                <a:spcPts val="0"/>
              </a:spcBef>
              <a:defRPr/>
            </a:pPr>
            <a:r>
              <a:rPr lang="en-US" altLang="en-US" dirty="0"/>
              <a:t>  causes resentment and desire for local autonomy in regions who feel neglected</a:t>
            </a:r>
          </a:p>
          <a:p>
            <a:pPr marL="1371600" lvl="4" indent="-506413" eaLnBrk="1" hangingPunct="1">
              <a:spcBef>
                <a:spcPts val="0"/>
              </a:spcBef>
              <a:defRPr/>
            </a:pPr>
            <a:endParaRPr lang="en-US" altLang="en-US" dirty="0"/>
          </a:p>
          <a:p>
            <a:pPr lvl="1" eaLnBrk="1" hangingPunct="1">
              <a:buFontTx/>
              <a:buNone/>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5363">
                                            <p:txEl>
                                              <p:pRg st="7" end="7"/>
                                            </p:txEl>
                                          </p:spTgt>
                                        </p:tgtEl>
                                        <p:attrNameLst>
                                          <p:attrName>style.visibility</p:attrName>
                                        </p:attrNameLst>
                                      </p:cBhvr>
                                      <p:to>
                                        <p:strVal val="visible"/>
                                      </p:to>
                                    </p:set>
                                    <p:anim calcmode="lin" valueType="num">
                                      <p:cBhvr additive="base">
                                        <p:cTn id="49" dur="500" fill="hold"/>
                                        <p:tgtEl>
                                          <p:spTgt spid="1536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3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5363">
                                            <p:txEl>
                                              <p:pRg st="8" end="8"/>
                                            </p:txEl>
                                          </p:spTgt>
                                        </p:tgtEl>
                                        <p:attrNameLst>
                                          <p:attrName>style.visibility</p:attrName>
                                        </p:attrNameLst>
                                      </p:cBhvr>
                                      <p:to>
                                        <p:strVal val="visible"/>
                                      </p:to>
                                    </p:set>
                                    <p:anim calcmode="lin" valueType="num">
                                      <p:cBhvr additive="base">
                                        <p:cTn id="55" dur="500" fill="hold"/>
                                        <p:tgtEl>
                                          <p:spTgt spid="1536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536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15363">
                                            <p:txEl>
                                              <p:pRg st="9" end="9"/>
                                            </p:txEl>
                                          </p:spTgt>
                                        </p:tgtEl>
                                        <p:attrNameLst>
                                          <p:attrName>style.visibility</p:attrName>
                                        </p:attrNameLst>
                                      </p:cBhvr>
                                      <p:to>
                                        <p:strVal val="visible"/>
                                      </p:to>
                                    </p:set>
                                    <p:anim calcmode="lin" valueType="num">
                                      <p:cBhvr additive="base">
                                        <p:cTn id="61" dur="500" fill="hold"/>
                                        <p:tgtEl>
                                          <p:spTgt spid="1536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536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15363">
                                            <p:txEl>
                                              <p:pRg st="10" end="10"/>
                                            </p:txEl>
                                          </p:spTgt>
                                        </p:tgtEl>
                                        <p:attrNameLst>
                                          <p:attrName>style.visibility</p:attrName>
                                        </p:attrNameLst>
                                      </p:cBhvr>
                                      <p:to>
                                        <p:strVal val="visible"/>
                                      </p:to>
                                    </p:set>
                                    <p:anim calcmode="lin" valueType="num">
                                      <p:cBhvr additive="base">
                                        <p:cTn id="67" dur="500" fill="hold"/>
                                        <p:tgtEl>
                                          <p:spTgt spid="1536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536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15363">
                                            <p:txEl>
                                              <p:pRg st="11" end="11"/>
                                            </p:txEl>
                                          </p:spTgt>
                                        </p:tgtEl>
                                        <p:attrNameLst>
                                          <p:attrName>style.visibility</p:attrName>
                                        </p:attrNameLst>
                                      </p:cBhvr>
                                      <p:to>
                                        <p:strVal val="visible"/>
                                      </p:to>
                                    </p:set>
                                    <p:anim calcmode="lin" valueType="num">
                                      <p:cBhvr additive="base">
                                        <p:cTn id="73" dur="500" fill="hold"/>
                                        <p:tgtEl>
                                          <p:spTgt spid="1536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536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15363">
                                            <p:txEl>
                                              <p:pRg st="12" end="12"/>
                                            </p:txEl>
                                          </p:spTgt>
                                        </p:tgtEl>
                                        <p:attrNameLst>
                                          <p:attrName>style.visibility</p:attrName>
                                        </p:attrNameLst>
                                      </p:cBhvr>
                                      <p:to>
                                        <p:strVal val="visible"/>
                                      </p:to>
                                    </p:set>
                                    <p:anim calcmode="lin" valueType="num">
                                      <p:cBhvr additive="base">
                                        <p:cTn id="79" dur="500" fill="hold"/>
                                        <p:tgtEl>
                                          <p:spTgt spid="15363">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536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nodeType="clickEffect">
                                  <p:stCondLst>
                                    <p:cond delay="0"/>
                                  </p:stCondLst>
                                  <p:childTnLst>
                                    <p:set>
                                      <p:cBhvr>
                                        <p:cTn id="84" dur="1" fill="hold">
                                          <p:stCondLst>
                                            <p:cond delay="0"/>
                                          </p:stCondLst>
                                        </p:cTn>
                                        <p:tgtEl>
                                          <p:spTgt spid="15363">
                                            <p:txEl>
                                              <p:pRg st="13" end="13"/>
                                            </p:txEl>
                                          </p:spTgt>
                                        </p:tgtEl>
                                        <p:attrNameLst>
                                          <p:attrName>style.visibility</p:attrName>
                                        </p:attrNameLst>
                                      </p:cBhvr>
                                      <p:to>
                                        <p:strVal val="visible"/>
                                      </p:to>
                                    </p:set>
                                    <p:anim calcmode="lin" valueType="num">
                                      <p:cBhvr additive="base">
                                        <p:cTn id="85" dur="500" fill="hold"/>
                                        <p:tgtEl>
                                          <p:spTgt spid="15363">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536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8" fill="hold" nodeType="clickEffect">
                                  <p:stCondLst>
                                    <p:cond delay="0"/>
                                  </p:stCondLst>
                                  <p:childTnLst>
                                    <p:set>
                                      <p:cBhvr>
                                        <p:cTn id="90" dur="1" fill="hold">
                                          <p:stCondLst>
                                            <p:cond delay="0"/>
                                          </p:stCondLst>
                                        </p:cTn>
                                        <p:tgtEl>
                                          <p:spTgt spid="15363">
                                            <p:txEl>
                                              <p:pRg st="14" end="14"/>
                                            </p:txEl>
                                          </p:spTgt>
                                        </p:tgtEl>
                                        <p:attrNameLst>
                                          <p:attrName>style.visibility</p:attrName>
                                        </p:attrNameLst>
                                      </p:cBhvr>
                                      <p:to>
                                        <p:strVal val="visible"/>
                                      </p:to>
                                    </p:set>
                                    <p:anim calcmode="lin" valueType="num">
                                      <p:cBhvr additive="base">
                                        <p:cTn id="91" dur="500" fill="hold"/>
                                        <p:tgtEl>
                                          <p:spTgt spid="15363">
                                            <p:txEl>
                                              <p:pRg st="14" end="14"/>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15363">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8" fill="hold" nodeType="clickEffect">
                                  <p:stCondLst>
                                    <p:cond delay="0"/>
                                  </p:stCondLst>
                                  <p:childTnLst>
                                    <p:set>
                                      <p:cBhvr>
                                        <p:cTn id="96" dur="1" fill="hold">
                                          <p:stCondLst>
                                            <p:cond delay="0"/>
                                          </p:stCondLst>
                                        </p:cTn>
                                        <p:tgtEl>
                                          <p:spTgt spid="15363">
                                            <p:txEl>
                                              <p:pRg st="15" end="15"/>
                                            </p:txEl>
                                          </p:spTgt>
                                        </p:tgtEl>
                                        <p:attrNameLst>
                                          <p:attrName>style.visibility</p:attrName>
                                        </p:attrNameLst>
                                      </p:cBhvr>
                                      <p:to>
                                        <p:strVal val="visible"/>
                                      </p:to>
                                    </p:set>
                                    <p:anim calcmode="lin" valueType="num">
                                      <p:cBhvr additive="base">
                                        <p:cTn id="97" dur="500" fill="hold"/>
                                        <p:tgtEl>
                                          <p:spTgt spid="15363">
                                            <p:txEl>
                                              <p:pRg st="15" end="15"/>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15363">
                                            <p:txEl>
                                              <p:pRg st="15" end="15"/>
                                            </p:txEl>
                                          </p:spTgt>
                                        </p:tgtEl>
                                        <p:attrNameLst>
                                          <p:attrName>ppt_y</p:attrName>
                                        </p:attrNameLst>
                                      </p:cBhvr>
                                      <p:tavLst>
                                        <p:tav tm="0">
                                          <p:val>
                                            <p:strVal val="#ppt_y"/>
                                          </p:val>
                                        </p:tav>
                                        <p:tav tm="100000">
                                          <p:val>
                                            <p:strVal val="#ppt_y"/>
                                          </p:val>
                                        </p:tav>
                                      </p:tavLst>
                                    </p:anim>
                                  </p:childTnLst>
                                </p:cTn>
                              </p:par>
                            </p:childTnLst>
                          </p:cTn>
                        </p:par>
                      </p:childTnLst>
                    </p:cTn>
                  </p:par>
                  <p:par>
                    <p:cTn id="99" fill="hold" nodeType="clickPar">
                      <p:stCondLst>
                        <p:cond delay="indefinite"/>
                      </p:stCondLst>
                      <p:childTnLst>
                        <p:par>
                          <p:cTn id="100" fill="hold" nodeType="withGroup">
                            <p:stCondLst>
                              <p:cond delay="0"/>
                            </p:stCondLst>
                            <p:childTnLst>
                              <p:par>
                                <p:cTn id="101" presetID="2" presetClass="entr" presetSubtype="8" fill="hold" nodeType="clickEffect">
                                  <p:stCondLst>
                                    <p:cond delay="0"/>
                                  </p:stCondLst>
                                  <p:childTnLst>
                                    <p:set>
                                      <p:cBhvr>
                                        <p:cTn id="102" dur="1" fill="hold">
                                          <p:stCondLst>
                                            <p:cond delay="0"/>
                                          </p:stCondLst>
                                        </p:cTn>
                                        <p:tgtEl>
                                          <p:spTgt spid="15363">
                                            <p:txEl>
                                              <p:pRg st="16" end="16"/>
                                            </p:txEl>
                                          </p:spTgt>
                                        </p:tgtEl>
                                        <p:attrNameLst>
                                          <p:attrName>style.visibility</p:attrName>
                                        </p:attrNameLst>
                                      </p:cBhvr>
                                      <p:to>
                                        <p:strVal val="visible"/>
                                      </p:to>
                                    </p:set>
                                    <p:anim calcmode="lin" valueType="num">
                                      <p:cBhvr additive="base">
                                        <p:cTn id="103" dur="500" fill="hold"/>
                                        <p:tgtEl>
                                          <p:spTgt spid="15363">
                                            <p:txEl>
                                              <p:pRg st="16" end="16"/>
                                            </p:txEl>
                                          </p:spTgt>
                                        </p:tgtEl>
                                        <p:attrNameLst>
                                          <p:attrName>ppt_x</p:attrName>
                                        </p:attrNameLst>
                                      </p:cBhvr>
                                      <p:tavLst>
                                        <p:tav tm="0">
                                          <p:val>
                                            <p:strVal val="0-#ppt_w/2"/>
                                          </p:val>
                                        </p:tav>
                                        <p:tav tm="100000">
                                          <p:val>
                                            <p:strVal val="#ppt_x"/>
                                          </p:val>
                                        </p:tav>
                                      </p:tavLst>
                                    </p:anim>
                                    <p:anim calcmode="lin" valueType="num">
                                      <p:cBhvr additive="base">
                                        <p:cTn id="104" dur="500" fill="hold"/>
                                        <p:tgtEl>
                                          <p:spTgt spid="15363">
                                            <p:txEl>
                                              <p:pRg st="16" end="16"/>
                                            </p:txEl>
                                          </p:spTgt>
                                        </p:tgtEl>
                                        <p:attrNameLst>
                                          <p:attrName>ppt_y</p:attrName>
                                        </p:attrNameLst>
                                      </p:cBhvr>
                                      <p:tavLst>
                                        <p:tav tm="0">
                                          <p:val>
                                            <p:strVal val="#ppt_y"/>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8" fill="hold" nodeType="clickEffect">
                                  <p:stCondLst>
                                    <p:cond delay="0"/>
                                  </p:stCondLst>
                                  <p:childTnLst>
                                    <p:set>
                                      <p:cBhvr>
                                        <p:cTn id="108" dur="1" fill="hold">
                                          <p:stCondLst>
                                            <p:cond delay="0"/>
                                          </p:stCondLst>
                                        </p:cTn>
                                        <p:tgtEl>
                                          <p:spTgt spid="15363">
                                            <p:txEl>
                                              <p:pRg st="17" end="17"/>
                                            </p:txEl>
                                          </p:spTgt>
                                        </p:tgtEl>
                                        <p:attrNameLst>
                                          <p:attrName>style.visibility</p:attrName>
                                        </p:attrNameLst>
                                      </p:cBhvr>
                                      <p:to>
                                        <p:strVal val="visible"/>
                                      </p:to>
                                    </p:set>
                                    <p:anim calcmode="lin" valueType="num">
                                      <p:cBhvr additive="base">
                                        <p:cTn id="109" dur="500" fill="hold"/>
                                        <p:tgtEl>
                                          <p:spTgt spid="15363">
                                            <p:txEl>
                                              <p:pRg st="17" end="17"/>
                                            </p:txEl>
                                          </p:spTgt>
                                        </p:tgtEl>
                                        <p:attrNameLst>
                                          <p:attrName>ppt_x</p:attrName>
                                        </p:attrNameLst>
                                      </p:cBhvr>
                                      <p:tavLst>
                                        <p:tav tm="0">
                                          <p:val>
                                            <p:strVal val="0-#ppt_w/2"/>
                                          </p:val>
                                        </p:tav>
                                        <p:tav tm="100000">
                                          <p:val>
                                            <p:strVal val="#ppt_x"/>
                                          </p:val>
                                        </p:tav>
                                      </p:tavLst>
                                    </p:anim>
                                    <p:anim calcmode="lin" valueType="num">
                                      <p:cBhvr additive="base">
                                        <p:cTn id="110" dur="500" fill="hold"/>
                                        <p:tgtEl>
                                          <p:spTgt spid="15363">
                                            <p:txEl>
                                              <p:pRg st="17" end="1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AB71256-F76B-4ABA-8C6E-DEAACFC6270E}"/>
              </a:ext>
            </a:extLst>
          </p:cNvPr>
          <p:cNvSpPr>
            <a:spLocks noGrp="1" noChangeArrowheads="1"/>
          </p:cNvSpPr>
          <p:nvPr>
            <p:ph type="title"/>
          </p:nvPr>
        </p:nvSpPr>
        <p:spPr>
          <a:xfrm>
            <a:off x="685800" y="152400"/>
            <a:ext cx="7772400" cy="609600"/>
          </a:xfrm>
        </p:spPr>
        <p:txBody>
          <a:bodyPr/>
          <a:lstStyle/>
          <a:p>
            <a:r>
              <a:rPr lang="en-US" altLang="en-US"/>
              <a:t>Unitary System </a:t>
            </a:r>
          </a:p>
        </p:txBody>
      </p:sp>
      <p:pic>
        <p:nvPicPr>
          <p:cNvPr id="4" name="Content Placeholder 3" descr="Diagram&#10;&#10;Description automatically generated">
            <a:extLst>
              <a:ext uri="{FF2B5EF4-FFF2-40B4-BE49-F238E27FC236}">
                <a16:creationId xmlns:a16="http://schemas.microsoft.com/office/drawing/2014/main" id="{F127EE31-A810-C799-F77C-DF5796AF2EA5}"/>
              </a:ext>
            </a:extLst>
          </p:cNvPr>
          <p:cNvPicPr>
            <a:picLocks noGrp="1" noChangeAspect="1"/>
          </p:cNvPicPr>
          <p:nvPr>
            <p:ph idx="1"/>
          </p:nvPr>
        </p:nvPicPr>
        <p:blipFill rotWithShape="1">
          <a:blip r:embed="rId2"/>
          <a:srcRect l="69047"/>
          <a:stretch/>
        </p:blipFill>
        <p:spPr>
          <a:xfrm>
            <a:off x="2743200" y="894303"/>
            <a:ext cx="3733800" cy="5662245"/>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AC8E3D9D-AE8A-44B3-B8E9-25728FC4068A}"/>
              </a:ext>
            </a:extLst>
          </p:cNvPr>
          <p:cNvSpPr>
            <a:spLocks noGrp="1" noChangeArrowheads="1"/>
          </p:cNvSpPr>
          <p:nvPr>
            <p:ph type="title" idx="4294967295"/>
          </p:nvPr>
        </p:nvSpPr>
        <p:spPr>
          <a:xfrm>
            <a:off x="3086100" y="33338"/>
            <a:ext cx="6096000" cy="609600"/>
          </a:xfrm>
        </p:spPr>
        <p:txBody>
          <a:bodyPr/>
          <a:lstStyle/>
          <a:p>
            <a:pPr eaLnBrk="1" hangingPunct="1"/>
            <a:r>
              <a:rPr lang="en-US" altLang="en-US" sz="3600"/>
              <a:t>Internal Structure of States</a:t>
            </a:r>
            <a:endParaRPr lang="en-US" altLang="en-US" sz="3200"/>
          </a:p>
        </p:txBody>
      </p:sp>
      <p:sp>
        <p:nvSpPr>
          <p:cNvPr id="15363" name="Content Placeholder 2">
            <a:extLst>
              <a:ext uri="{FF2B5EF4-FFF2-40B4-BE49-F238E27FC236}">
                <a16:creationId xmlns:a16="http://schemas.microsoft.com/office/drawing/2014/main" id="{6C51680A-524A-4EE7-A1E1-FBF44F2BDE1D}"/>
              </a:ext>
            </a:extLst>
          </p:cNvPr>
          <p:cNvSpPr>
            <a:spLocks noGrp="1"/>
          </p:cNvSpPr>
          <p:nvPr>
            <p:ph idx="4294967295"/>
          </p:nvPr>
        </p:nvSpPr>
        <p:spPr>
          <a:xfrm>
            <a:off x="-76200" y="0"/>
            <a:ext cx="9372600" cy="6705600"/>
          </a:xfrm>
        </p:spPr>
        <p:txBody>
          <a:bodyPr/>
          <a:lstStyle/>
          <a:p>
            <a:pPr eaLnBrk="1" hangingPunct="1">
              <a:spcBef>
                <a:spcPts val="0"/>
              </a:spcBef>
              <a:defRPr/>
            </a:pPr>
            <a:r>
              <a:rPr lang="en-US" altLang="en-US" b="1" dirty="0">
                <a:solidFill>
                  <a:srgbClr val="FFFF00"/>
                </a:solidFill>
              </a:rPr>
              <a:t>Federal </a:t>
            </a:r>
          </a:p>
          <a:p>
            <a:pPr lvl="1" eaLnBrk="1" hangingPunct="1">
              <a:spcBef>
                <a:spcPts val="0"/>
              </a:spcBef>
              <a:defRPr/>
            </a:pPr>
            <a:r>
              <a:rPr lang="en-US" altLang="en-US" b="1" dirty="0">
                <a:solidFill>
                  <a:srgbClr val="FF0000"/>
                </a:solidFill>
              </a:rPr>
              <a:t>Power shared by central and regional </a:t>
            </a:r>
            <a:r>
              <a:rPr lang="en-US" altLang="en-US" b="1" dirty="0" err="1">
                <a:solidFill>
                  <a:srgbClr val="FF0000"/>
                </a:solidFill>
              </a:rPr>
              <a:t>govts</a:t>
            </a:r>
            <a:r>
              <a:rPr lang="en-US" altLang="en-US" b="1" dirty="0">
                <a:solidFill>
                  <a:srgbClr val="FF0000"/>
                </a:solidFill>
              </a:rPr>
              <a:t>.</a:t>
            </a:r>
          </a:p>
          <a:p>
            <a:pPr lvl="3" eaLnBrk="1" hangingPunct="1">
              <a:spcBef>
                <a:spcPts val="0"/>
              </a:spcBef>
              <a:defRPr/>
            </a:pPr>
            <a:r>
              <a:rPr lang="en-US" altLang="en-US" dirty="0"/>
              <a:t>Example: U.S. </a:t>
            </a:r>
          </a:p>
          <a:p>
            <a:pPr lvl="2" eaLnBrk="1" hangingPunct="1">
              <a:spcBef>
                <a:spcPts val="0"/>
              </a:spcBef>
              <a:defRPr/>
            </a:pPr>
            <a:r>
              <a:rPr lang="en-US" altLang="en-US" dirty="0"/>
              <a:t>Centripetal</a:t>
            </a:r>
          </a:p>
          <a:p>
            <a:pPr lvl="3" eaLnBrk="1" hangingPunct="1">
              <a:spcBef>
                <a:spcPts val="0"/>
              </a:spcBef>
              <a:defRPr/>
            </a:pPr>
            <a:r>
              <a:rPr lang="en-US" altLang="en-US" dirty="0"/>
              <a:t>large countries can more effectively provide services by sharing power with local/regional governments</a:t>
            </a:r>
          </a:p>
          <a:p>
            <a:pPr lvl="4" eaLnBrk="1" hangingPunct="1">
              <a:spcBef>
                <a:spcPts val="0"/>
              </a:spcBef>
              <a:defRPr/>
            </a:pPr>
            <a:r>
              <a:rPr lang="en-US" altLang="en-US" dirty="0"/>
              <a:t>People feel better served by local government</a:t>
            </a:r>
          </a:p>
          <a:p>
            <a:pPr lvl="3" eaLnBrk="1" hangingPunct="1">
              <a:spcBef>
                <a:spcPts val="0"/>
              </a:spcBef>
              <a:defRPr/>
            </a:pPr>
            <a:r>
              <a:rPr lang="en-US" altLang="en-US" dirty="0"/>
              <a:t>diverse or large countries can satisfy desire for ethnic  or regional autonomy through federalism</a:t>
            </a:r>
          </a:p>
          <a:p>
            <a:pPr lvl="2" eaLnBrk="1" hangingPunct="1">
              <a:spcBef>
                <a:spcPts val="0"/>
              </a:spcBef>
              <a:defRPr/>
            </a:pPr>
            <a:r>
              <a:rPr lang="en-US" altLang="en-US" dirty="0"/>
              <a:t>Centrifugal </a:t>
            </a:r>
          </a:p>
          <a:p>
            <a:pPr lvl="3" eaLnBrk="1" hangingPunct="1">
              <a:spcBef>
                <a:spcPts val="0"/>
              </a:spcBef>
              <a:defRPr/>
            </a:pPr>
            <a:r>
              <a:rPr lang="en-US" altLang="en-US" dirty="0"/>
              <a:t>can lead to separatist movements, regionalism</a:t>
            </a:r>
          </a:p>
          <a:p>
            <a:pPr lvl="4" eaLnBrk="1" hangingPunct="1">
              <a:spcBef>
                <a:spcPts val="0"/>
              </a:spcBef>
              <a:defRPr/>
            </a:pPr>
            <a:r>
              <a:rPr lang="en-US" altLang="en-US" dirty="0"/>
              <a:t>Since regions make their own decisions, they may think they can make ALL of their own decisions. </a:t>
            </a:r>
          </a:p>
          <a:p>
            <a:pPr lvl="3" eaLnBrk="1" hangingPunct="1">
              <a:spcBef>
                <a:spcPts val="0"/>
              </a:spcBef>
              <a:defRPr/>
            </a:pPr>
            <a:r>
              <a:rPr lang="en-US" altLang="en-US" dirty="0"/>
              <a:t>constant source of political conflict within the U.S. </a:t>
            </a:r>
          </a:p>
          <a:p>
            <a:pPr lvl="4" eaLnBrk="1" hangingPunct="1">
              <a:spcBef>
                <a:spcPts val="0"/>
              </a:spcBef>
              <a:defRPr/>
            </a:pPr>
            <a:r>
              <a:rPr lang="en-US" altLang="en-US" dirty="0"/>
              <a:t>Slavery, Civil War, “States Rights”, Jim Crow Laws all result from our federal system.</a:t>
            </a:r>
          </a:p>
          <a:p>
            <a:pPr lvl="1" eaLnBrk="1" hangingPunct="1">
              <a:spcBef>
                <a:spcPts val="0"/>
              </a:spcBef>
              <a:defRPr/>
            </a:pPr>
            <a:r>
              <a:rPr lang="en-US" altLang="en-US" dirty="0"/>
              <a:t>Globally, there is a trend </a:t>
            </a:r>
            <a:r>
              <a:rPr lang="en-US" altLang="en-US" b="1" dirty="0">
                <a:solidFill>
                  <a:srgbClr val="FFFF00"/>
                </a:solidFill>
              </a:rPr>
              <a:t>toward</a:t>
            </a:r>
            <a:r>
              <a:rPr lang="en-US" altLang="en-US" dirty="0"/>
              <a:t> federations</a:t>
            </a:r>
          </a:p>
          <a:p>
            <a:pPr marL="1828800" lvl="4" indent="0" eaLnBrk="1" hangingPunct="1">
              <a:spcBef>
                <a:spcPts val="0"/>
              </a:spcBef>
              <a:buFontTx/>
              <a:buNone/>
              <a:defRPr/>
            </a:pPr>
            <a:r>
              <a:rPr lang="en-US" altLang="en-US" b="1" dirty="0">
                <a:solidFill>
                  <a:srgbClr val="FFFF00"/>
                </a:solidFill>
              </a:rPr>
              <a:t> </a:t>
            </a:r>
          </a:p>
          <a:p>
            <a:pPr lvl="1" eaLnBrk="1" hangingPunct="1">
              <a:defRPr/>
            </a:pPr>
            <a:endParaRPr lang="en-US" altLang="en-US" dirty="0"/>
          </a:p>
          <a:p>
            <a:pPr lvl="1" eaLnBrk="1" hangingPunct="1">
              <a:buFontTx/>
              <a:buNone/>
              <a:defRPr/>
            </a:pPr>
            <a:endParaRPr lang="en-US" altLang="en-US" dirty="0"/>
          </a:p>
        </p:txBody>
      </p:sp>
      <p:sp>
        <p:nvSpPr>
          <p:cNvPr id="2" name="Arrow: Curved Left 1">
            <a:extLst>
              <a:ext uri="{FF2B5EF4-FFF2-40B4-BE49-F238E27FC236}">
                <a16:creationId xmlns:a16="http://schemas.microsoft.com/office/drawing/2014/main" id="{10590328-F6DF-8525-612A-3867E4B2484E}"/>
              </a:ext>
            </a:extLst>
          </p:cNvPr>
          <p:cNvSpPr/>
          <p:nvPr/>
        </p:nvSpPr>
        <p:spPr>
          <a:xfrm flipH="1" flipV="1">
            <a:off x="152400" y="1905000"/>
            <a:ext cx="914400" cy="4191000"/>
          </a:xfrm>
          <a:prstGeom prst="curved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15363">
                                            <p:txEl>
                                              <p:pRg st="6" end="6"/>
                                            </p:txEl>
                                          </p:spTgt>
                                        </p:tgtEl>
                                        <p:attrNameLst>
                                          <p:attrName>style.visibility</p:attrName>
                                        </p:attrNameLst>
                                      </p:cBhvr>
                                      <p:to>
                                        <p:strVal val="visible"/>
                                      </p:to>
                                    </p:set>
                                    <p:anim calcmode="lin" valueType="num">
                                      <p:cBhvr additive="base">
                                        <p:cTn id="43"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15363">
                                            <p:txEl>
                                              <p:pRg st="7" end="7"/>
                                            </p:txEl>
                                          </p:spTgt>
                                        </p:tgtEl>
                                        <p:attrNameLst>
                                          <p:attrName>style.visibility</p:attrName>
                                        </p:attrNameLst>
                                      </p:cBhvr>
                                      <p:to>
                                        <p:strVal val="visible"/>
                                      </p:to>
                                    </p:set>
                                    <p:anim calcmode="lin" valueType="num">
                                      <p:cBhvr additive="base">
                                        <p:cTn id="49" dur="500" fill="hold"/>
                                        <p:tgtEl>
                                          <p:spTgt spid="1536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153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15363">
                                            <p:txEl>
                                              <p:pRg st="8" end="8"/>
                                            </p:txEl>
                                          </p:spTgt>
                                        </p:tgtEl>
                                        <p:attrNameLst>
                                          <p:attrName>style.visibility</p:attrName>
                                        </p:attrNameLst>
                                      </p:cBhvr>
                                      <p:to>
                                        <p:strVal val="visible"/>
                                      </p:to>
                                    </p:set>
                                    <p:anim calcmode="lin" valueType="num">
                                      <p:cBhvr additive="base">
                                        <p:cTn id="55" dur="500" fill="hold"/>
                                        <p:tgtEl>
                                          <p:spTgt spid="1536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1536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nodeType="clickEffect">
                                  <p:stCondLst>
                                    <p:cond delay="0"/>
                                  </p:stCondLst>
                                  <p:childTnLst>
                                    <p:set>
                                      <p:cBhvr>
                                        <p:cTn id="60" dur="1" fill="hold">
                                          <p:stCondLst>
                                            <p:cond delay="0"/>
                                          </p:stCondLst>
                                        </p:cTn>
                                        <p:tgtEl>
                                          <p:spTgt spid="15363">
                                            <p:txEl>
                                              <p:pRg st="9" end="9"/>
                                            </p:txEl>
                                          </p:spTgt>
                                        </p:tgtEl>
                                        <p:attrNameLst>
                                          <p:attrName>style.visibility</p:attrName>
                                        </p:attrNameLst>
                                      </p:cBhvr>
                                      <p:to>
                                        <p:strVal val="visible"/>
                                      </p:to>
                                    </p:set>
                                    <p:anim calcmode="lin" valueType="num">
                                      <p:cBhvr additive="base">
                                        <p:cTn id="61" dur="500" fill="hold"/>
                                        <p:tgtEl>
                                          <p:spTgt spid="1536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15363">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8" fill="hold" nodeType="clickEffect">
                                  <p:stCondLst>
                                    <p:cond delay="0"/>
                                  </p:stCondLst>
                                  <p:childTnLst>
                                    <p:set>
                                      <p:cBhvr>
                                        <p:cTn id="66" dur="1" fill="hold">
                                          <p:stCondLst>
                                            <p:cond delay="0"/>
                                          </p:stCondLst>
                                        </p:cTn>
                                        <p:tgtEl>
                                          <p:spTgt spid="15363">
                                            <p:txEl>
                                              <p:pRg st="10" end="10"/>
                                            </p:txEl>
                                          </p:spTgt>
                                        </p:tgtEl>
                                        <p:attrNameLst>
                                          <p:attrName>style.visibility</p:attrName>
                                        </p:attrNameLst>
                                      </p:cBhvr>
                                      <p:to>
                                        <p:strVal val="visible"/>
                                      </p:to>
                                    </p:set>
                                    <p:anim calcmode="lin" valueType="num">
                                      <p:cBhvr additive="base">
                                        <p:cTn id="67" dur="500" fill="hold"/>
                                        <p:tgtEl>
                                          <p:spTgt spid="15363">
                                            <p:txEl>
                                              <p:pRg st="10" end="10"/>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15363">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8" fill="hold" nodeType="clickEffect">
                                  <p:stCondLst>
                                    <p:cond delay="0"/>
                                  </p:stCondLst>
                                  <p:childTnLst>
                                    <p:set>
                                      <p:cBhvr>
                                        <p:cTn id="72" dur="1" fill="hold">
                                          <p:stCondLst>
                                            <p:cond delay="0"/>
                                          </p:stCondLst>
                                        </p:cTn>
                                        <p:tgtEl>
                                          <p:spTgt spid="15363">
                                            <p:txEl>
                                              <p:pRg st="11" end="11"/>
                                            </p:txEl>
                                          </p:spTgt>
                                        </p:tgtEl>
                                        <p:attrNameLst>
                                          <p:attrName>style.visibility</p:attrName>
                                        </p:attrNameLst>
                                      </p:cBhvr>
                                      <p:to>
                                        <p:strVal val="visible"/>
                                      </p:to>
                                    </p:set>
                                    <p:anim calcmode="lin" valueType="num">
                                      <p:cBhvr additive="base">
                                        <p:cTn id="73" dur="500" fill="hold"/>
                                        <p:tgtEl>
                                          <p:spTgt spid="15363">
                                            <p:txEl>
                                              <p:pRg st="11" end="11"/>
                                            </p:txEl>
                                          </p:spTgt>
                                        </p:tgtEl>
                                        <p:attrNameLst>
                                          <p:attrName>ppt_x</p:attrName>
                                        </p:attrNameLst>
                                      </p:cBhvr>
                                      <p:tavLst>
                                        <p:tav tm="0">
                                          <p:val>
                                            <p:strVal val="0-#ppt_w/2"/>
                                          </p:val>
                                        </p:tav>
                                        <p:tav tm="100000">
                                          <p:val>
                                            <p:strVal val="#ppt_x"/>
                                          </p:val>
                                        </p:tav>
                                      </p:tavLst>
                                    </p:anim>
                                    <p:anim calcmode="lin" valueType="num">
                                      <p:cBhvr additive="base">
                                        <p:cTn id="74" dur="500" fill="hold"/>
                                        <p:tgtEl>
                                          <p:spTgt spid="15363">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8" fill="hold" nodeType="clickEffect">
                                  <p:stCondLst>
                                    <p:cond delay="0"/>
                                  </p:stCondLst>
                                  <p:childTnLst>
                                    <p:set>
                                      <p:cBhvr>
                                        <p:cTn id="78" dur="1" fill="hold">
                                          <p:stCondLst>
                                            <p:cond delay="0"/>
                                          </p:stCondLst>
                                        </p:cTn>
                                        <p:tgtEl>
                                          <p:spTgt spid="15363">
                                            <p:txEl>
                                              <p:pRg st="12" end="12"/>
                                            </p:txEl>
                                          </p:spTgt>
                                        </p:tgtEl>
                                        <p:attrNameLst>
                                          <p:attrName>style.visibility</p:attrName>
                                        </p:attrNameLst>
                                      </p:cBhvr>
                                      <p:to>
                                        <p:strVal val="visible"/>
                                      </p:to>
                                    </p:set>
                                    <p:anim calcmode="lin" valueType="num">
                                      <p:cBhvr additive="base">
                                        <p:cTn id="79" dur="500" fill="hold"/>
                                        <p:tgtEl>
                                          <p:spTgt spid="15363">
                                            <p:txEl>
                                              <p:pRg st="12" end="12"/>
                                            </p:txEl>
                                          </p:spTgt>
                                        </p:tgtEl>
                                        <p:attrNameLst>
                                          <p:attrName>ppt_x</p:attrName>
                                        </p:attrNameLst>
                                      </p:cBhvr>
                                      <p:tavLst>
                                        <p:tav tm="0">
                                          <p:val>
                                            <p:strVal val="0-#ppt_w/2"/>
                                          </p:val>
                                        </p:tav>
                                        <p:tav tm="100000">
                                          <p:val>
                                            <p:strVal val="#ppt_x"/>
                                          </p:val>
                                        </p:tav>
                                      </p:tavLst>
                                    </p:anim>
                                    <p:anim calcmode="lin" valueType="num">
                                      <p:cBhvr additive="base">
                                        <p:cTn id="80" dur="500" fill="hold"/>
                                        <p:tgtEl>
                                          <p:spTgt spid="1536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8" fill="hold" nodeType="clickEffect">
                                  <p:stCondLst>
                                    <p:cond delay="0"/>
                                  </p:stCondLst>
                                  <p:childTnLst>
                                    <p:set>
                                      <p:cBhvr>
                                        <p:cTn id="84" dur="1" fill="hold">
                                          <p:stCondLst>
                                            <p:cond delay="0"/>
                                          </p:stCondLst>
                                        </p:cTn>
                                        <p:tgtEl>
                                          <p:spTgt spid="15363">
                                            <p:txEl>
                                              <p:pRg st="13" end="13"/>
                                            </p:txEl>
                                          </p:spTgt>
                                        </p:tgtEl>
                                        <p:attrNameLst>
                                          <p:attrName>style.visibility</p:attrName>
                                        </p:attrNameLst>
                                      </p:cBhvr>
                                      <p:to>
                                        <p:strVal val="visible"/>
                                      </p:to>
                                    </p:set>
                                    <p:anim calcmode="lin" valueType="num">
                                      <p:cBhvr additive="base">
                                        <p:cTn id="85" dur="500" fill="hold"/>
                                        <p:tgtEl>
                                          <p:spTgt spid="15363">
                                            <p:txEl>
                                              <p:pRg st="13" end="1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15363">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AA2423FE-B40A-4D80-BED8-D83C69B0B103}"/>
              </a:ext>
            </a:extLst>
          </p:cNvPr>
          <p:cNvSpPr>
            <a:spLocks noGrp="1" noChangeArrowheads="1"/>
          </p:cNvSpPr>
          <p:nvPr>
            <p:ph type="title"/>
          </p:nvPr>
        </p:nvSpPr>
        <p:spPr>
          <a:xfrm>
            <a:off x="266700" y="152400"/>
            <a:ext cx="8686800" cy="914400"/>
          </a:xfrm>
        </p:spPr>
        <p:txBody>
          <a:bodyPr/>
          <a:lstStyle/>
          <a:p>
            <a:r>
              <a:rPr lang="en-US" altLang="en-US"/>
              <a:t>Differences in state abortion laws: reflects </a:t>
            </a:r>
            <a:r>
              <a:rPr lang="en-US" altLang="en-US" u="sng"/>
              <a:t>federalism</a:t>
            </a:r>
            <a:r>
              <a:rPr lang="en-US" altLang="en-US"/>
              <a:t> in action</a:t>
            </a:r>
          </a:p>
        </p:txBody>
      </p:sp>
      <p:pic>
        <p:nvPicPr>
          <p:cNvPr id="25603" name="Picture 1">
            <a:extLst>
              <a:ext uri="{FF2B5EF4-FFF2-40B4-BE49-F238E27FC236}">
                <a16:creationId xmlns:a16="http://schemas.microsoft.com/office/drawing/2014/main" id="{FCB449C5-8A41-4737-BEA9-F1ACBBB62B2E}"/>
              </a:ext>
            </a:extLst>
          </p:cNvPr>
          <p:cNvPicPr>
            <a:picLocks noChangeAspect="1"/>
          </p:cNvPicPr>
          <p:nvPr/>
        </p:nvPicPr>
        <p:blipFill>
          <a:blip r:embed="rId2"/>
          <a:srcRect/>
          <a:stretch/>
        </p:blipFill>
        <p:spPr bwMode="auto">
          <a:xfrm>
            <a:off x="266700" y="1525519"/>
            <a:ext cx="8675554" cy="495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4D1927F2-A712-48DB-9B69-DAA1EEAE9171}"/>
              </a:ext>
            </a:extLst>
          </p:cNvPr>
          <p:cNvSpPr>
            <a:spLocks noGrp="1" noChangeArrowheads="1"/>
          </p:cNvSpPr>
          <p:nvPr>
            <p:ph type="title"/>
          </p:nvPr>
        </p:nvSpPr>
        <p:spPr>
          <a:xfrm>
            <a:off x="744538" y="228600"/>
            <a:ext cx="7772400" cy="457200"/>
          </a:xfrm>
        </p:spPr>
        <p:txBody>
          <a:bodyPr/>
          <a:lstStyle/>
          <a:p>
            <a:r>
              <a:rPr lang="en-US" altLang="en-US"/>
              <a:t>Open-carry Laws</a:t>
            </a:r>
          </a:p>
        </p:txBody>
      </p:sp>
      <p:pic>
        <p:nvPicPr>
          <p:cNvPr id="26627" name="Picture 2">
            <a:extLst>
              <a:ext uri="{FF2B5EF4-FFF2-40B4-BE49-F238E27FC236}">
                <a16:creationId xmlns:a16="http://schemas.microsoft.com/office/drawing/2014/main" id="{5D8B1C6B-6EB4-4C5C-9853-29154BB932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4163" y="914400"/>
            <a:ext cx="8615362" cy="556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CEE8A00C-CC94-4113-B662-B41D1104EDA2}"/>
              </a:ext>
            </a:extLst>
          </p:cNvPr>
          <p:cNvSpPr>
            <a:spLocks noGrp="1" noChangeArrowheads="1"/>
          </p:cNvSpPr>
          <p:nvPr>
            <p:ph type="title"/>
          </p:nvPr>
        </p:nvSpPr>
        <p:spPr>
          <a:xfrm>
            <a:off x="685800" y="152400"/>
            <a:ext cx="7772400" cy="609600"/>
          </a:xfrm>
        </p:spPr>
        <p:txBody>
          <a:bodyPr/>
          <a:lstStyle/>
          <a:p>
            <a:r>
              <a:rPr lang="en-US" altLang="en-US"/>
              <a:t>Federal System</a:t>
            </a:r>
          </a:p>
        </p:txBody>
      </p:sp>
      <p:sp>
        <p:nvSpPr>
          <p:cNvPr id="2" name="TextBox 1">
            <a:extLst>
              <a:ext uri="{FF2B5EF4-FFF2-40B4-BE49-F238E27FC236}">
                <a16:creationId xmlns:a16="http://schemas.microsoft.com/office/drawing/2014/main" id="{A1BC618A-6D61-4AC5-A583-B720CB617B09}"/>
              </a:ext>
            </a:extLst>
          </p:cNvPr>
          <p:cNvSpPr txBox="1"/>
          <p:nvPr/>
        </p:nvSpPr>
        <p:spPr>
          <a:xfrm>
            <a:off x="6858000" y="2438400"/>
            <a:ext cx="1981200" cy="2308324"/>
          </a:xfrm>
          <a:prstGeom prst="rect">
            <a:avLst/>
          </a:prstGeom>
          <a:noFill/>
        </p:spPr>
        <p:txBody>
          <a:bodyPr wrap="square" rtlCol="0">
            <a:spAutoFit/>
          </a:bodyPr>
          <a:lstStyle/>
          <a:p>
            <a:r>
              <a:rPr lang="en-US" sz="2400" dirty="0">
                <a:solidFill>
                  <a:srgbClr val="FFFF00"/>
                </a:solidFill>
              </a:rPr>
              <a:t>Power is shared between  the central and regional governments</a:t>
            </a:r>
          </a:p>
        </p:txBody>
      </p:sp>
      <p:pic>
        <p:nvPicPr>
          <p:cNvPr id="9" name="Content Placeholder 8" descr="Diagram&#10;&#10;Description automatically generated">
            <a:extLst>
              <a:ext uri="{FF2B5EF4-FFF2-40B4-BE49-F238E27FC236}">
                <a16:creationId xmlns:a16="http://schemas.microsoft.com/office/drawing/2014/main" id="{4E9F667D-FD91-BCB6-7657-F942A3839F93}"/>
              </a:ext>
            </a:extLst>
          </p:cNvPr>
          <p:cNvPicPr>
            <a:picLocks noGrp="1" noChangeAspect="1"/>
          </p:cNvPicPr>
          <p:nvPr>
            <p:ph idx="1"/>
          </p:nvPr>
        </p:nvPicPr>
        <p:blipFill rotWithShape="1">
          <a:blip r:embed="rId2"/>
          <a:srcRect l="33674" r="30953"/>
          <a:stretch/>
        </p:blipFill>
        <p:spPr>
          <a:xfrm>
            <a:off x="2286001" y="928117"/>
            <a:ext cx="3962399" cy="5257798"/>
          </a:xfrm>
        </p:spPr>
      </p:pic>
      <p:sp>
        <p:nvSpPr>
          <p:cNvPr id="3" name="Arrow: Right 2">
            <a:extLst>
              <a:ext uri="{FF2B5EF4-FFF2-40B4-BE49-F238E27FC236}">
                <a16:creationId xmlns:a16="http://schemas.microsoft.com/office/drawing/2014/main" id="{7E884CFC-388A-43A6-9716-A16A63FA0226}"/>
              </a:ext>
            </a:extLst>
          </p:cNvPr>
          <p:cNvSpPr/>
          <p:nvPr/>
        </p:nvSpPr>
        <p:spPr>
          <a:xfrm flipH="1">
            <a:off x="6096000" y="3300984"/>
            <a:ext cx="609600" cy="256032"/>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CF4F9C8F-A4A1-4A76-88C1-D527503CBD7F}"/>
              </a:ext>
            </a:extLst>
          </p:cNvPr>
          <p:cNvSpPr>
            <a:spLocks noGrp="1" noChangeArrowheads="1"/>
          </p:cNvSpPr>
          <p:nvPr>
            <p:ph type="title"/>
          </p:nvPr>
        </p:nvSpPr>
        <p:spPr>
          <a:xfrm>
            <a:off x="457200" y="381000"/>
            <a:ext cx="8229600" cy="533400"/>
          </a:xfrm>
        </p:spPr>
        <p:txBody>
          <a:bodyPr/>
          <a:lstStyle/>
          <a:p>
            <a:pPr marL="342900" indent="-342900"/>
            <a:r>
              <a:rPr lang="en-US" altLang="en-US" b="1"/>
              <a:t>“Devolution” </a:t>
            </a:r>
            <a:br>
              <a:rPr lang="en-US" altLang="en-US" b="1"/>
            </a:br>
            <a:endParaRPr lang="en-US" altLang="en-US"/>
          </a:p>
        </p:txBody>
      </p:sp>
      <p:sp>
        <p:nvSpPr>
          <p:cNvPr id="3" name="Content Placeholder 2">
            <a:extLst>
              <a:ext uri="{FF2B5EF4-FFF2-40B4-BE49-F238E27FC236}">
                <a16:creationId xmlns:a16="http://schemas.microsoft.com/office/drawing/2014/main" id="{B73B6CC9-E49B-4CCF-A056-B78C5C6B9136}"/>
              </a:ext>
            </a:extLst>
          </p:cNvPr>
          <p:cNvSpPr>
            <a:spLocks noGrp="1"/>
          </p:cNvSpPr>
          <p:nvPr>
            <p:ph sz="half" idx="1"/>
          </p:nvPr>
        </p:nvSpPr>
        <p:spPr>
          <a:xfrm>
            <a:off x="0" y="609600"/>
            <a:ext cx="9144000" cy="5867400"/>
          </a:xfrm>
        </p:spPr>
        <p:txBody>
          <a:bodyPr/>
          <a:lstStyle/>
          <a:p>
            <a:pPr marL="342900" lvl="3" indent="-342900">
              <a:buFontTx/>
              <a:buChar char="•"/>
              <a:defRPr/>
            </a:pPr>
            <a:r>
              <a:rPr lang="en-US" altLang="en-US" sz="2400" b="1" dirty="0">
                <a:solidFill>
                  <a:srgbClr val="FFFF00"/>
                </a:solidFill>
              </a:rPr>
              <a:t>weakening of central power, shift in power away from the central government to regional governments</a:t>
            </a:r>
          </a:p>
          <a:p>
            <a:pPr lvl="1" eaLnBrk="1" hangingPunct="1">
              <a:spcBef>
                <a:spcPts val="0"/>
              </a:spcBef>
              <a:defRPr/>
            </a:pPr>
            <a:r>
              <a:rPr lang="en-US" altLang="en-US" sz="2000" dirty="0"/>
              <a:t>UK allows Wales, Scotland and N. Ireland parliaments so that they have more autonomy </a:t>
            </a:r>
            <a:r>
              <a:rPr lang="en-US" altLang="en-US" sz="2000" dirty="0">
                <a:latin typeface="Calibri"/>
                <a:cs typeface="Calibri"/>
              </a:rPr>
              <a:t>→</a:t>
            </a:r>
            <a:r>
              <a:rPr lang="en-US" altLang="en-US" sz="2000" dirty="0"/>
              <a:t> goal = </a:t>
            </a:r>
            <a:r>
              <a:rPr lang="en-US" altLang="en-US" sz="2000" b="1" dirty="0"/>
              <a:t>hopefully</a:t>
            </a:r>
            <a:r>
              <a:rPr lang="en-US" altLang="en-US" sz="2000" dirty="0"/>
              <a:t> less outright separatism</a:t>
            </a:r>
          </a:p>
          <a:p>
            <a:pPr lvl="1" eaLnBrk="1" hangingPunct="1">
              <a:spcBef>
                <a:spcPts val="0"/>
              </a:spcBef>
              <a:defRPr/>
            </a:pPr>
            <a:r>
              <a:rPr lang="en-US" altLang="en-US" sz="2000" dirty="0"/>
              <a:t>Canada </a:t>
            </a:r>
            <a:r>
              <a:rPr lang="en-US" altLang="en-US" sz="2000" dirty="0">
                <a:cs typeface="Calibri"/>
              </a:rPr>
              <a:t>→ Nunavut (Inuit/First People) given autonomy to appease separatism and retain access to resources</a:t>
            </a:r>
            <a:endParaRPr lang="en-US" altLang="en-US" sz="2000" dirty="0"/>
          </a:p>
          <a:p>
            <a:pPr lvl="1" eaLnBrk="1" hangingPunct="1">
              <a:spcBef>
                <a:spcPts val="0"/>
              </a:spcBef>
              <a:defRPr/>
            </a:pPr>
            <a:r>
              <a:rPr lang="en-US" altLang="en-US" sz="2000" b="1" dirty="0">
                <a:solidFill>
                  <a:srgbClr val="FFFF00"/>
                </a:solidFill>
              </a:rPr>
              <a:t>Yugoslavia, USSR </a:t>
            </a:r>
            <a:r>
              <a:rPr lang="en-US" altLang="en-US" sz="2000" dirty="0">
                <a:solidFill>
                  <a:srgbClr val="FFFF00"/>
                </a:solidFill>
              </a:rPr>
              <a:t>devolved power to regions/ethnicities this snowballed into break up of their states and the creation of new states</a:t>
            </a:r>
          </a:p>
          <a:p>
            <a:pPr lvl="2" eaLnBrk="1" hangingPunct="1">
              <a:spcBef>
                <a:spcPts val="0"/>
              </a:spcBef>
              <a:defRPr/>
            </a:pPr>
            <a:r>
              <a:rPr lang="en-US" altLang="en-US" b="1" dirty="0"/>
              <a:t>result  = </a:t>
            </a:r>
            <a:r>
              <a:rPr lang="en-US" altLang="en-US" b="1" dirty="0">
                <a:solidFill>
                  <a:srgbClr val="FFFF00"/>
                </a:solidFill>
              </a:rPr>
              <a:t>balkanization</a:t>
            </a:r>
          </a:p>
          <a:p>
            <a:pPr eaLnBrk="1" hangingPunct="1">
              <a:spcBef>
                <a:spcPts val="0"/>
              </a:spcBef>
              <a:defRPr/>
            </a:pPr>
            <a:r>
              <a:rPr lang="en-US" altLang="en-US" sz="2400" b="1" dirty="0">
                <a:solidFill>
                  <a:srgbClr val="FFFF00"/>
                </a:solidFill>
              </a:rPr>
              <a:t>devolution </a:t>
            </a:r>
            <a:r>
              <a:rPr lang="en-US" altLang="en-US" sz="2400" b="1" dirty="0">
                <a:solidFill>
                  <a:srgbClr val="FFFF00"/>
                </a:solidFill>
                <a:cs typeface="Calibri"/>
              </a:rPr>
              <a:t>≠ federalism</a:t>
            </a:r>
          </a:p>
          <a:p>
            <a:pPr lvl="1" eaLnBrk="1" hangingPunct="1">
              <a:spcBef>
                <a:spcPts val="0"/>
              </a:spcBef>
              <a:defRPr/>
            </a:pPr>
            <a:r>
              <a:rPr lang="en-US" altLang="en-US" sz="2000" dirty="0">
                <a:cs typeface="Calibri"/>
              </a:rPr>
              <a:t>devolution = movement of power</a:t>
            </a:r>
          </a:p>
          <a:p>
            <a:pPr lvl="2" eaLnBrk="1" hangingPunct="1">
              <a:spcBef>
                <a:spcPts val="0"/>
              </a:spcBef>
              <a:defRPr/>
            </a:pPr>
            <a:r>
              <a:rPr lang="en-US" altLang="en-US" dirty="0">
                <a:cs typeface="Calibri"/>
              </a:rPr>
              <a:t>Unitary </a:t>
            </a:r>
            <a:r>
              <a:rPr lang="en-US" altLang="en-US" dirty="0">
                <a:latin typeface="Calibri"/>
                <a:cs typeface="Calibri"/>
              </a:rPr>
              <a:t>→ </a:t>
            </a:r>
            <a:r>
              <a:rPr lang="en-US" altLang="en-US" dirty="0">
                <a:cs typeface="Calibri"/>
              </a:rPr>
              <a:t>federalism = devolution</a:t>
            </a:r>
          </a:p>
          <a:p>
            <a:pPr lvl="1" eaLnBrk="1" hangingPunct="1">
              <a:spcBef>
                <a:spcPts val="0"/>
              </a:spcBef>
              <a:defRPr/>
            </a:pPr>
            <a:r>
              <a:rPr lang="en-US" altLang="en-US" sz="2000" dirty="0">
                <a:solidFill>
                  <a:srgbClr val="FFFF00"/>
                </a:solidFill>
                <a:cs typeface="Calibri"/>
              </a:rPr>
              <a:t>Federalism by itself is a power-sharing structure and doesn’t reflect devolution </a:t>
            </a:r>
            <a:r>
              <a:rPr lang="en-US" altLang="en-US" sz="2000" b="1" u="sng" dirty="0">
                <a:solidFill>
                  <a:srgbClr val="FFFF00"/>
                </a:solidFill>
                <a:cs typeface="Calibri"/>
              </a:rPr>
              <a:t>unless there is movement</a:t>
            </a:r>
          </a:p>
          <a:p>
            <a:pPr lvl="1" eaLnBrk="1" hangingPunct="1">
              <a:spcBef>
                <a:spcPts val="0"/>
              </a:spcBef>
              <a:defRPr/>
            </a:pPr>
            <a:r>
              <a:rPr lang="en-US" altLang="en-US" sz="2000" dirty="0">
                <a:cs typeface="Calibri"/>
              </a:rPr>
              <a:t>For example:</a:t>
            </a:r>
          </a:p>
          <a:p>
            <a:pPr lvl="2" eaLnBrk="1" hangingPunct="1">
              <a:spcBef>
                <a:spcPts val="0"/>
              </a:spcBef>
              <a:defRPr/>
            </a:pPr>
            <a:r>
              <a:rPr lang="en-US" altLang="en-US" dirty="0"/>
              <a:t>Welfare block grants (Fed. govt allows states to make rules for who receives welfare in the 1980s) = </a:t>
            </a:r>
            <a:r>
              <a:rPr lang="en-US" altLang="en-US" b="1" dirty="0">
                <a:solidFill>
                  <a:srgbClr val="FFFF00"/>
                </a:solidFill>
              </a:rPr>
              <a:t>devolution</a:t>
            </a:r>
          </a:p>
          <a:p>
            <a:pPr lvl="2" eaLnBrk="1" hangingPunct="1">
              <a:spcBef>
                <a:spcPts val="0"/>
              </a:spcBef>
              <a:defRPr/>
            </a:pPr>
            <a:r>
              <a:rPr lang="en-US" altLang="en-US" dirty="0"/>
              <a:t>gay marriage = Supreme Court decision  was </a:t>
            </a:r>
            <a:r>
              <a:rPr lang="en-US" altLang="en-US" b="1" u="sng" dirty="0">
                <a:solidFill>
                  <a:srgbClr val="FFFF00"/>
                </a:solidFill>
              </a:rPr>
              <a:t>anti-devolutionary</a:t>
            </a:r>
          </a:p>
          <a:p>
            <a:pPr lvl="3" eaLnBrk="1" hangingPunct="1">
              <a:spcBef>
                <a:spcPts val="0"/>
              </a:spcBef>
              <a:defRPr/>
            </a:pPr>
            <a:r>
              <a:rPr lang="en-US" altLang="en-US" b="1" u="sng" dirty="0">
                <a:solidFill>
                  <a:srgbClr val="FFFF00"/>
                </a:solidFill>
                <a:cs typeface="Calibri"/>
              </a:rPr>
              <a:t>Central government taking power away from regional governments</a:t>
            </a:r>
          </a:p>
          <a:p>
            <a:pPr marL="914400" lvl="2" indent="0" eaLnBrk="1" hangingPunct="1">
              <a:spcBef>
                <a:spcPts val="0"/>
              </a:spcBef>
              <a:buFontTx/>
              <a:buNone/>
              <a:defRPr/>
            </a:pPr>
            <a:endParaRPr lang="en-US" altLang="en-US" u="sng" dirty="0"/>
          </a:p>
          <a:p>
            <a:pPr lvl="1" eaLnBrk="1" hangingPunct="1">
              <a:spcBef>
                <a:spcPts val="0"/>
              </a:spcBef>
              <a:defRPr/>
            </a:pPr>
            <a:endParaRPr lang="en-US" altLang="en-US" sz="2000" dirty="0"/>
          </a:p>
          <a:p>
            <a:pPr marL="800100" lvl="4" indent="-342900">
              <a:buFontTx/>
              <a:buChar char="•"/>
              <a:defRPr/>
            </a:pPr>
            <a:endParaRPr lang="en-US" altLang="en-US" sz="2400" b="1" dirty="0">
              <a:solidFill>
                <a:srgbClr val="FFFF00"/>
              </a:solidFill>
            </a:endParaRPr>
          </a:p>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ubenstein_Lecture">
  <a:themeElements>
    <a:clrScheme name="Rubenstein_Le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benstein_Lectur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benstein_Le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benstein_Le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benstein_Le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benstein_Le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benstein_Le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benstein_Le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benstein_Lectur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benstein_Le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benstein_Le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benstein_Le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benstein_Le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benstein_Le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2004:Templates:My Templates:Rubenstein_Lecture.pot</Template>
  <TotalTime>29367</TotalTime>
  <Words>814</Words>
  <Application>Microsoft Office PowerPoint</Application>
  <PresentationFormat>On-screen Show (4:3)</PresentationFormat>
  <Paragraphs>95</Paragraphs>
  <Slides>17</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Rubenstein_Lecture</vt:lpstr>
      <vt:lpstr>Political Geography</vt:lpstr>
      <vt:lpstr>Internal Politics</vt:lpstr>
      <vt:lpstr>Internal Structure of States</vt:lpstr>
      <vt:lpstr>Unitary System </vt:lpstr>
      <vt:lpstr>Internal Structure of States</vt:lpstr>
      <vt:lpstr>Differences in state abortion laws: reflects federalism in action</vt:lpstr>
      <vt:lpstr>Open-carry Laws</vt:lpstr>
      <vt:lpstr>Federal System</vt:lpstr>
      <vt:lpstr>“Devolution”  </vt:lpstr>
      <vt:lpstr>Devolution ≠ Federal System</vt:lpstr>
      <vt:lpstr>Gerrymandering </vt:lpstr>
      <vt:lpstr>Gerrymandering:  wasted vote or “cracking”</vt:lpstr>
      <vt:lpstr>“Cracking” Austin</vt:lpstr>
      <vt:lpstr>Excess vote or “packing” </vt:lpstr>
      <vt:lpstr>Gerrymandering:  “stacked” vote (form of “packing”, goal is to guarantee minority representation</vt:lpstr>
      <vt:lpstr>Gerrymandering Effects</vt:lpstr>
      <vt:lpstr>Gerrymandering Effects</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Acheson</dc:creator>
  <cp:lastModifiedBy>Paul Stepek</cp:lastModifiedBy>
  <cp:revision>622</cp:revision>
  <dcterms:created xsi:type="dcterms:W3CDTF">2009-11-25T20:47:35Z</dcterms:created>
  <dcterms:modified xsi:type="dcterms:W3CDTF">2023-02-28T02:03:06Z</dcterms:modified>
</cp:coreProperties>
</file>