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34" r:id="rId2"/>
    <p:sldId id="507" r:id="rId3"/>
    <p:sldId id="585" r:id="rId4"/>
    <p:sldId id="587" r:id="rId5"/>
    <p:sldId id="590" r:id="rId6"/>
    <p:sldId id="591" r:id="rId7"/>
    <p:sldId id="597" r:id="rId8"/>
    <p:sldId id="592" r:id="rId9"/>
    <p:sldId id="593" r:id="rId10"/>
    <p:sldId id="594" r:id="rId11"/>
    <p:sldId id="596" r:id="rId12"/>
    <p:sldId id="506" r:id="rId13"/>
    <p:sldId id="519" r:id="rId14"/>
    <p:sldId id="518" r:id="rId15"/>
    <p:sldId id="588" r:id="rId16"/>
    <p:sldId id="595" r:id="rId17"/>
    <p:sldId id="521" r:id="rId18"/>
    <p:sldId id="526" r:id="rId19"/>
    <p:sldId id="505" r:id="rId20"/>
    <p:sldId id="583" r:id="rId21"/>
    <p:sldId id="58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288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B67E8-6D2D-4A35-A670-0FF47551FE8C}" v="240" dt="2023-02-28T01:40:28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05" autoAdjust="0"/>
  </p:normalViewPr>
  <p:slideViewPr>
    <p:cSldViewPr>
      <p:cViewPr>
        <p:scale>
          <a:sx n="64" d="100"/>
          <a:sy n="64" d="100"/>
        </p:scale>
        <p:origin x="1464" y="96"/>
      </p:cViewPr>
      <p:guideLst>
        <p:guide orient="horz" pos="1248"/>
        <p:guide orient="horz" pos="72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A79AE85E-3A6F-4856-8115-BFB73A9ADB9B}"/>
    <pc:docChg chg="undo custSel addSld delSld modSld sldOrd">
      <pc:chgData name="Paul Stepek" userId="29cdd14380280b54" providerId="LiveId" clId="{A79AE85E-3A6F-4856-8115-BFB73A9ADB9B}" dt="2021-02-26T22:46:52.887" v="2041" actId="14100"/>
      <pc:docMkLst>
        <pc:docMk/>
      </pc:docMkLst>
      <pc:sldChg chg="modSp">
        <pc:chgData name="Paul Stepek" userId="29cdd14380280b54" providerId="LiveId" clId="{A79AE85E-3A6F-4856-8115-BFB73A9ADB9B}" dt="2021-02-26T14:38:31.630" v="441" actId="113"/>
        <pc:sldMkLst>
          <pc:docMk/>
          <pc:sldMk cId="0" sldId="505"/>
        </pc:sldMkLst>
        <pc:spChg chg="mod">
          <ac:chgData name="Paul Stepek" userId="29cdd14380280b54" providerId="LiveId" clId="{A79AE85E-3A6F-4856-8115-BFB73A9ADB9B}" dt="2021-02-26T14:38:31.630" v="441" actId="113"/>
          <ac:spMkLst>
            <pc:docMk/>
            <pc:sldMk cId="0" sldId="505"/>
            <ac:spMk id="53251" creationId="{E550593B-6674-48EF-AAE2-B7F47E45E443}"/>
          </ac:spMkLst>
        </pc:spChg>
      </pc:sldChg>
      <pc:sldChg chg="modSp mod modAnim">
        <pc:chgData name="Paul Stepek" userId="29cdd14380280b54" providerId="LiveId" clId="{A79AE85E-3A6F-4856-8115-BFB73A9ADB9B}" dt="2021-02-26T22:16:51.817" v="776" actId="14100"/>
        <pc:sldMkLst>
          <pc:docMk/>
          <pc:sldMk cId="0" sldId="506"/>
        </pc:sldMkLst>
        <pc:spChg chg="mod">
          <ac:chgData name="Paul Stepek" userId="29cdd14380280b54" providerId="LiveId" clId="{A79AE85E-3A6F-4856-8115-BFB73A9ADB9B}" dt="2021-02-24T22:45:35.054" v="75" actId="6549"/>
          <ac:spMkLst>
            <pc:docMk/>
            <pc:sldMk cId="0" sldId="506"/>
            <ac:spMk id="26626" creationId="{3B158326-79C1-4CDB-B100-04A13CEF0724}"/>
          </ac:spMkLst>
        </pc:spChg>
        <pc:spChg chg="mod">
          <ac:chgData name="Paul Stepek" userId="29cdd14380280b54" providerId="LiveId" clId="{A79AE85E-3A6F-4856-8115-BFB73A9ADB9B}" dt="2021-02-26T22:16:51.817" v="776" actId="14100"/>
          <ac:spMkLst>
            <pc:docMk/>
            <pc:sldMk cId="0" sldId="506"/>
            <ac:spMk id="51204" creationId="{2A5C2218-69FD-459A-B63F-E436F58FBF6E}"/>
          </ac:spMkLst>
        </pc:spChg>
        <pc:picChg chg="mod">
          <ac:chgData name="Paul Stepek" userId="29cdd14380280b54" providerId="LiveId" clId="{A79AE85E-3A6F-4856-8115-BFB73A9ADB9B}" dt="2021-02-26T22:14:53.385" v="555" actId="732"/>
          <ac:picMkLst>
            <pc:docMk/>
            <pc:sldMk cId="0" sldId="506"/>
            <ac:picMk id="26629" creationId="{747A7DDB-06C1-4636-810B-C57601D9781A}"/>
          </ac:picMkLst>
        </pc:picChg>
      </pc:sldChg>
      <pc:sldChg chg="modSp mod">
        <pc:chgData name="Paul Stepek" userId="29cdd14380280b54" providerId="LiveId" clId="{A79AE85E-3A6F-4856-8115-BFB73A9ADB9B}" dt="2021-02-24T22:50:28.063" v="307" actId="20577"/>
        <pc:sldMkLst>
          <pc:docMk/>
          <pc:sldMk cId="0" sldId="507"/>
        </pc:sldMkLst>
        <pc:spChg chg="mod">
          <ac:chgData name="Paul Stepek" userId="29cdd14380280b54" providerId="LiveId" clId="{A79AE85E-3A6F-4856-8115-BFB73A9ADB9B}" dt="2021-02-24T22:50:28.063" v="307" actId="20577"/>
          <ac:spMkLst>
            <pc:docMk/>
            <pc:sldMk cId="0" sldId="507"/>
            <ac:spMk id="30722" creationId="{EAFA9529-F55D-47DD-A559-E177726B2D55}"/>
          </ac:spMkLst>
        </pc:spChg>
      </pc:sldChg>
      <pc:sldChg chg="addSp modSp mod modAnim">
        <pc:chgData name="Paul Stepek" userId="29cdd14380280b54" providerId="LiveId" clId="{A79AE85E-3A6F-4856-8115-BFB73A9ADB9B}" dt="2021-02-26T22:21:58.793" v="1124" actId="14100"/>
        <pc:sldMkLst>
          <pc:docMk/>
          <pc:sldMk cId="0" sldId="518"/>
        </pc:sldMkLst>
        <pc:spChg chg="mod">
          <ac:chgData name="Paul Stepek" userId="29cdd14380280b54" providerId="LiveId" clId="{A79AE85E-3A6F-4856-8115-BFB73A9ADB9B}" dt="2021-02-26T22:20:34.732" v="1105" actId="1076"/>
          <ac:spMkLst>
            <pc:docMk/>
            <pc:sldMk cId="0" sldId="518"/>
            <ac:spMk id="28674" creationId="{2FB02FF7-28CD-4485-AF14-5FC640E2D951}"/>
          </ac:spMkLst>
        </pc:spChg>
        <pc:spChg chg="mod">
          <ac:chgData name="Paul Stepek" userId="29cdd14380280b54" providerId="LiveId" clId="{A79AE85E-3A6F-4856-8115-BFB73A9ADB9B}" dt="2021-02-26T22:20:49.427" v="1109" actId="14100"/>
          <ac:spMkLst>
            <pc:docMk/>
            <pc:sldMk cId="0" sldId="518"/>
            <ac:spMk id="28675" creationId="{E26F1613-33F3-4A60-BB27-662C85BBD6B7}"/>
          </ac:spMkLst>
        </pc:spChg>
        <pc:spChg chg="mod">
          <ac:chgData name="Paul Stepek" userId="29cdd14380280b54" providerId="LiveId" clId="{A79AE85E-3A6F-4856-8115-BFB73A9ADB9B}" dt="2021-02-26T22:21:58.793" v="1124" actId="14100"/>
          <ac:spMkLst>
            <pc:docMk/>
            <pc:sldMk cId="0" sldId="518"/>
            <ac:spMk id="51204" creationId="{D1C58668-DF9B-4DCF-AFBA-86AE8E49B143}"/>
          </ac:spMkLst>
        </pc:spChg>
        <pc:picChg chg="mod">
          <ac:chgData name="Paul Stepek" userId="29cdd14380280b54" providerId="LiveId" clId="{A79AE85E-3A6F-4856-8115-BFB73A9ADB9B}" dt="2021-02-26T22:21:43.412" v="1121" actId="1076"/>
          <ac:picMkLst>
            <pc:docMk/>
            <pc:sldMk cId="0" sldId="518"/>
            <ac:picMk id="5" creationId="{FB977E2C-1154-4E2B-B1F1-F06756D8F8EE}"/>
          </ac:picMkLst>
        </pc:picChg>
        <pc:picChg chg="add mod">
          <ac:chgData name="Paul Stepek" userId="29cdd14380280b54" providerId="LiveId" clId="{A79AE85E-3A6F-4856-8115-BFB73A9ADB9B}" dt="2021-02-26T22:21:38.897" v="1119" actId="1076"/>
          <ac:picMkLst>
            <pc:docMk/>
            <pc:sldMk cId="0" sldId="518"/>
            <ac:picMk id="6" creationId="{4B3883F7-DE59-4899-BF57-A9D0D81213F4}"/>
          </ac:picMkLst>
        </pc:picChg>
      </pc:sldChg>
      <pc:sldChg chg="modSp mod modAnim">
        <pc:chgData name="Paul Stepek" userId="29cdd14380280b54" providerId="LiveId" clId="{A79AE85E-3A6F-4856-8115-BFB73A9ADB9B}" dt="2021-02-26T22:17:45.424" v="837" actId="20577"/>
        <pc:sldMkLst>
          <pc:docMk/>
          <pc:sldMk cId="0" sldId="519"/>
        </pc:sldMkLst>
        <pc:spChg chg="mod">
          <ac:chgData name="Paul Stepek" userId="29cdd14380280b54" providerId="LiveId" clId="{A79AE85E-3A6F-4856-8115-BFB73A9ADB9B}" dt="2021-02-24T23:49:18.924" v="421" actId="313"/>
          <ac:spMkLst>
            <pc:docMk/>
            <pc:sldMk cId="0" sldId="519"/>
            <ac:spMk id="27650" creationId="{37D20A11-CF37-4FC0-8576-A89F40CEE15D}"/>
          </ac:spMkLst>
        </pc:spChg>
        <pc:spChg chg="mod">
          <ac:chgData name="Paul Stepek" userId="29cdd14380280b54" providerId="LiveId" clId="{A79AE85E-3A6F-4856-8115-BFB73A9ADB9B}" dt="2021-02-26T22:17:45.424" v="837" actId="20577"/>
          <ac:spMkLst>
            <pc:docMk/>
            <pc:sldMk cId="0" sldId="519"/>
            <ac:spMk id="51204" creationId="{7017CF54-0E48-46B8-B087-3E7D94A68328}"/>
          </ac:spMkLst>
        </pc:spChg>
        <pc:picChg chg="mod">
          <ac:chgData name="Paul Stepek" userId="29cdd14380280b54" providerId="LiveId" clId="{A79AE85E-3A6F-4856-8115-BFB73A9ADB9B}" dt="2021-02-24T22:48:03.686" v="156" actId="1076"/>
          <ac:picMkLst>
            <pc:docMk/>
            <pc:sldMk cId="0" sldId="519"/>
            <ac:picMk id="9" creationId="{604FF686-21CC-4122-8198-ACB9EA868078}"/>
          </ac:picMkLst>
        </pc:picChg>
      </pc:sldChg>
      <pc:sldChg chg="addSp delSp modSp mod">
        <pc:chgData name="Paul Stepek" userId="29cdd14380280b54" providerId="LiveId" clId="{A79AE85E-3A6F-4856-8115-BFB73A9ADB9B}" dt="2021-02-26T22:34:10.620" v="1820" actId="1076"/>
        <pc:sldMkLst>
          <pc:docMk/>
          <pc:sldMk cId="0" sldId="521"/>
        </pc:sldMkLst>
        <pc:spChg chg="mod">
          <ac:chgData name="Paul Stepek" userId="29cdd14380280b54" providerId="LiveId" clId="{A79AE85E-3A6F-4856-8115-BFB73A9ADB9B}" dt="2021-02-24T23:49:37.618" v="429" actId="313"/>
          <ac:spMkLst>
            <pc:docMk/>
            <pc:sldMk cId="0" sldId="521"/>
            <ac:spMk id="29698" creationId="{324F4C29-D77B-4DA4-A388-07C88655D54D}"/>
          </ac:spMkLst>
        </pc:spChg>
        <pc:spChg chg="mod">
          <ac:chgData name="Paul Stepek" userId="29cdd14380280b54" providerId="LiveId" clId="{A79AE85E-3A6F-4856-8115-BFB73A9ADB9B}" dt="2021-02-26T22:33:59.601" v="1818" actId="14100"/>
          <ac:spMkLst>
            <pc:docMk/>
            <pc:sldMk cId="0" sldId="521"/>
            <ac:spMk id="51204" creationId="{D5787EAC-33C5-482A-92FA-11DB2CAA1E2E}"/>
          </ac:spMkLst>
        </pc:spChg>
        <pc:picChg chg="mod">
          <ac:chgData name="Paul Stepek" userId="29cdd14380280b54" providerId="LiveId" clId="{A79AE85E-3A6F-4856-8115-BFB73A9ADB9B}" dt="2021-02-26T22:31:54.039" v="1707" actId="1076"/>
          <ac:picMkLst>
            <pc:docMk/>
            <pc:sldMk cId="0" sldId="521"/>
            <ac:picMk id="5" creationId="{0A58F474-A54E-4EF0-8E54-1DA3AA16C77C}"/>
          </ac:picMkLst>
        </pc:picChg>
        <pc:picChg chg="mod">
          <ac:chgData name="Paul Stepek" userId="29cdd14380280b54" providerId="LiveId" clId="{A79AE85E-3A6F-4856-8115-BFB73A9ADB9B}" dt="2021-02-26T22:34:10.620" v="1820" actId="1076"/>
          <ac:picMkLst>
            <pc:docMk/>
            <pc:sldMk cId="0" sldId="521"/>
            <ac:picMk id="6" creationId="{4E345374-F500-419B-A411-B23EDD86044E}"/>
          </ac:picMkLst>
        </pc:picChg>
        <pc:picChg chg="mod">
          <ac:chgData name="Paul Stepek" userId="29cdd14380280b54" providerId="LiveId" clId="{A79AE85E-3A6F-4856-8115-BFB73A9ADB9B}" dt="2021-02-26T22:34:07.798" v="1819" actId="1076"/>
          <ac:picMkLst>
            <pc:docMk/>
            <pc:sldMk cId="0" sldId="521"/>
            <ac:picMk id="7" creationId="{58147D7F-924E-4683-8315-F2B497888B50}"/>
          </ac:picMkLst>
        </pc:picChg>
        <pc:picChg chg="add del mod">
          <ac:chgData name="Paul Stepek" userId="29cdd14380280b54" providerId="LiveId" clId="{A79AE85E-3A6F-4856-8115-BFB73A9ADB9B}" dt="2021-02-26T22:29:32.738" v="1673" actId="21"/>
          <ac:picMkLst>
            <pc:docMk/>
            <pc:sldMk cId="0" sldId="521"/>
            <ac:picMk id="8" creationId="{F054391C-E00F-48B5-9CBF-E472FC5716FA}"/>
          </ac:picMkLst>
        </pc:picChg>
      </pc:sldChg>
      <pc:sldChg chg="modSp mod modAnim">
        <pc:chgData name="Paul Stepek" userId="29cdd14380280b54" providerId="LiveId" clId="{A79AE85E-3A6F-4856-8115-BFB73A9ADB9B}" dt="2021-02-26T22:37:08.705" v="2037"/>
        <pc:sldMkLst>
          <pc:docMk/>
          <pc:sldMk cId="0" sldId="583"/>
        </pc:sldMkLst>
        <pc:spChg chg="mod">
          <ac:chgData name="Paul Stepek" userId="29cdd14380280b54" providerId="LiveId" clId="{A79AE85E-3A6F-4856-8115-BFB73A9ADB9B}" dt="2021-02-26T22:36:54.102" v="2035" actId="20577"/>
          <ac:spMkLst>
            <pc:docMk/>
            <pc:sldMk cId="0" sldId="583"/>
            <ac:spMk id="33795" creationId="{B1E81460-5E39-491E-AF53-8BD35C6AD5BE}"/>
          </ac:spMkLst>
        </pc:spChg>
        <pc:picChg chg="mod">
          <ac:chgData name="Paul Stepek" userId="29cdd14380280b54" providerId="LiveId" clId="{A79AE85E-3A6F-4856-8115-BFB73A9ADB9B}" dt="2021-02-26T22:35:44.749" v="1906" actId="14100"/>
          <ac:picMkLst>
            <pc:docMk/>
            <pc:sldMk cId="0" sldId="583"/>
            <ac:picMk id="33794" creationId="{6B11370C-FC2E-47E9-AA2F-F02643DFF3D6}"/>
          </ac:picMkLst>
        </pc:picChg>
      </pc:sldChg>
      <pc:sldChg chg="addSp delSp modSp mod">
        <pc:chgData name="Paul Stepek" userId="29cdd14380280b54" providerId="LiveId" clId="{A79AE85E-3A6F-4856-8115-BFB73A9ADB9B}" dt="2021-02-26T22:09:07.454" v="460" actId="20577"/>
        <pc:sldMkLst>
          <pc:docMk/>
          <pc:sldMk cId="0" sldId="585"/>
        </pc:sldMkLst>
        <pc:spChg chg="mod">
          <ac:chgData name="Paul Stepek" userId="29cdd14380280b54" providerId="LiveId" clId="{A79AE85E-3A6F-4856-8115-BFB73A9ADB9B}" dt="2021-02-26T22:08:57.145" v="447" actId="115"/>
          <ac:spMkLst>
            <pc:docMk/>
            <pc:sldMk cId="0" sldId="585"/>
            <ac:spMk id="17410" creationId="{48D55FE2-6EF5-4F4D-BEC4-37CA5A201687}"/>
          </ac:spMkLst>
        </pc:spChg>
        <pc:spChg chg="mod">
          <ac:chgData name="Paul Stepek" userId="29cdd14380280b54" providerId="LiveId" clId="{A79AE85E-3A6F-4856-8115-BFB73A9ADB9B}" dt="2021-02-26T22:09:07.454" v="460" actId="20577"/>
          <ac:spMkLst>
            <pc:docMk/>
            <pc:sldMk cId="0" sldId="585"/>
            <ac:spMk id="21507" creationId="{2B76A1C1-E008-4B82-A65C-D8F5B600EA7A}"/>
          </ac:spMkLst>
        </pc:spChg>
        <pc:picChg chg="add del mod">
          <ac:chgData name="Paul Stepek" userId="29cdd14380280b54" providerId="LiveId" clId="{A79AE85E-3A6F-4856-8115-BFB73A9ADB9B}" dt="2021-02-24T22:44:04.850" v="23" actId="931"/>
          <ac:picMkLst>
            <pc:docMk/>
            <pc:sldMk cId="0" sldId="585"/>
            <ac:picMk id="3" creationId="{4E1405FE-B785-4B5A-8B51-AA69B0CE6612}"/>
          </ac:picMkLst>
        </pc:picChg>
        <pc:picChg chg="add del">
          <ac:chgData name="Paul Stepek" userId="29cdd14380280b54" providerId="LiveId" clId="{A79AE85E-3A6F-4856-8115-BFB73A9ADB9B}" dt="2021-02-24T22:44:10.358" v="25" actId="22"/>
          <ac:picMkLst>
            <pc:docMk/>
            <pc:sldMk cId="0" sldId="585"/>
            <ac:picMk id="5" creationId="{030D9542-9BE4-4CFB-B807-B93B9224BB0A}"/>
          </ac:picMkLst>
        </pc:picChg>
        <pc:picChg chg="add mod">
          <ac:chgData name="Paul Stepek" userId="29cdd14380280b54" providerId="LiveId" clId="{A79AE85E-3A6F-4856-8115-BFB73A9ADB9B}" dt="2021-02-24T22:44:23.357" v="30" actId="1076"/>
          <ac:picMkLst>
            <pc:docMk/>
            <pc:sldMk cId="0" sldId="585"/>
            <ac:picMk id="7" creationId="{2D21598B-4386-4092-918A-DC8D9375B15C}"/>
          </ac:picMkLst>
        </pc:picChg>
        <pc:picChg chg="add mod">
          <ac:chgData name="Paul Stepek" userId="29cdd14380280b54" providerId="LiveId" clId="{A79AE85E-3A6F-4856-8115-BFB73A9ADB9B}" dt="2021-02-24T22:44:41.545" v="35" actId="1076"/>
          <ac:picMkLst>
            <pc:docMk/>
            <pc:sldMk cId="0" sldId="585"/>
            <ac:picMk id="9" creationId="{2471223D-DAF1-47BA-806B-4341A3C35825}"/>
          </ac:picMkLst>
        </pc:picChg>
      </pc:sldChg>
      <pc:sldChg chg="modSp">
        <pc:chgData name="Paul Stepek" userId="29cdd14380280b54" providerId="LiveId" clId="{A79AE85E-3A6F-4856-8115-BFB73A9ADB9B}" dt="2021-02-26T22:46:52.887" v="2041" actId="14100"/>
        <pc:sldMkLst>
          <pc:docMk/>
          <pc:sldMk cId="0" sldId="586"/>
        </pc:sldMkLst>
        <pc:spChg chg="mod">
          <ac:chgData name="Paul Stepek" userId="29cdd14380280b54" providerId="LiveId" clId="{A79AE85E-3A6F-4856-8115-BFB73A9ADB9B}" dt="2021-02-26T22:46:52.887" v="2041" actId="14100"/>
          <ac:spMkLst>
            <pc:docMk/>
            <pc:sldMk cId="0" sldId="586"/>
            <ac:spMk id="21507" creationId="{EC84701E-414B-4789-95E6-8419AD483D7C}"/>
          </ac:spMkLst>
        </pc:spChg>
      </pc:sldChg>
      <pc:sldChg chg="addSp modSp mod">
        <pc:chgData name="Paul Stepek" userId="29cdd14380280b54" providerId="LiveId" clId="{A79AE85E-3A6F-4856-8115-BFB73A9ADB9B}" dt="2021-02-26T22:10:20.141" v="480" actId="6549"/>
        <pc:sldMkLst>
          <pc:docMk/>
          <pc:sldMk cId="0" sldId="587"/>
        </pc:sldMkLst>
        <pc:spChg chg="add mod">
          <ac:chgData name="Paul Stepek" userId="29cdd14380280b54" providerId="LiveId" clId="{A79AE85E-3A6F-4856-8115-BFB73A9ADB9B}" dt="2021-02-26T22:10:11.639" v="475" actId="1076"/>
          <ac:spMkLst>
            <pc:docMk/>
            <pc:sldMk cId="0" sldId="587"/>
            <ac:spMk id="4" creationId="{03C54A23-40CA-4B60-BA46-DE824C1C1E11}"/>
          </ac:spMkLst>
        </pc:spChg>
        <pc:spChg chg="mod">
          <ac:chgData name="Paul Stepek" userId="29cdd14380280b54" providerId="LiveId" clId="{A79AE85E-3A6F-4856-8115-BFB73A9ADB9B}" dt="2021-02-26T22:09:25.562" v="462" actId="113"/>
          <ac:spMkLst>
            <pc:docMk/>
            <pc:sldMk cId="0" sldId="587"/>
            <ac:spMk id="19458" creationId="{AE19B436-FFA0-477E-BB43-CE2C0F8D1499}"/>
          </ac:spMkLst>
        </pc:spChg>
        <pc:spChg chg="mod">
          <ac:chgData name="Paul Stepek" userId="29cdd14380280b54" providerId="LiveId" clId="{A79AE85E-3A6F-4856-8115-BFB73A9ADB9B}" dt="2021-02-26T22:10:20.141" v="480" actId="6549"/>
          <ac:spMkLst>
            <pc:docMk/>
            <pc:sldMk cId="0" sldId="587"/>
            <ac:spMk id="21507" creationId="{CFAC3128-C27E-4161-B62D-7B68DB7033E2}"/>
          </ac:spMkLst>
        </pc:spChg>
        <pc:picChg chg="add mod">
          <ac:chgData name="Paul Stepek" userId="29cdd14380280b54" providerId="LiveId" clId="{A79AE85E-3A6F-4856-8115-BFB73A9ADB9B}" dt="2021-02-26T22:10:08.688" v="474" actId="1076"/>
          <ac:picMkLst>
            <pc:docMk/>
            <pc:sldMk cId="0" sldId="587"/>
            <ac:picMk id="5" creationId="{51597A6B-C0BD-4FFA-AF8A-F7D7EFA01A92}"/>
          </ac:picMkLst>
        </pc:picChg>
      </pc:sldChg>
      <pc:sldChg chg="modSp mod ord">
        <pc:chgData name="Paul Stepek" userId="29cdd14380280b54" providerId="LiveId" clId="{A79AE85E-3A6F-4856-8115-BFB73A9ADB9B}" dt="2021-02-26T22:31:13.974" v="1703" actId="1076"/>
        <pc:sldMkLst>
          <pc:docMk/>
          <pc:sldMk cId="0" sldId="588"/>
        </pc:sldMkLst>
        <pc:spChg chg="mod">
          <ac:chgData name="Paul Stepek" userId="29cdd14380280b54" providerId="LiveId" clId="{A79AE85E-3A6F-4856-8115-BFB73A9ADB9B}" dt="2021-02-26T22:22:36.693" v="1160" actId="20577"/>
          <ac:spMkLst>
            <pc:docMk/>
            <pc:sldMk cId="0" sldId="588"/>
            <ac:spMk id="18434" creationId="{4537F9F4-0312-410A-B7B5-30AEE38C2234}"/>
          </ac:spMkLst>
        </pc:spChg>
        <pc:picChg chg="mod">
          <ac:chgData name="Paul Stepek" userId="29cdd14380280b54" providerId="LiveId" clId="{A79AE85E-3A6F-4856-8115-BFB73A9ADB9B}" dt="2021-02-26T22:31:13.974" v="1703" actId="1076"/>
          <ac:picMkLst>
            <pc:docMk/>
            <pc:sldMk cId="0" sldId="588"/>
            <ac:picMk id="18435" creationId="{44D5B2DF-7E7E-4AE6-8203-0BA1B0486DD8}"/>
          </ac:picMkLst>
        </pc:picChg>
      </pc:sldChg>
      <pc:sldChg chg="addSp delSp modSp del mod">
        <pc:chgData name="Paul Stepek" userId="29cdd14380280b54" providerId="LiveId" clId="{A79AE85E-3A6F-4856-8115-BFB73A9ADB9B}" dt="2021-02-26T22:10:15.441" v="476" actId="2696"/>
        <pc:sldMkLst>
          <pc:docMk/>
          <pc:sldMk cId="0" sldId="589"/>
        </pc:sldMkLst>
        <pc:spChg chg="add mod">
          <ac:chgData name="Paul Stepek" userId="29cdd14380280b54" providerId="LiveId" clId="{A79AE85E-3A6F-4856-8115-BFB73A9ADB9B}" dt="2021-02-26T22:09:48.742" v="469" actId="21"/>
          <ac:spMkLst>
            <pc:docMk/>
            <pc:sldMk cId="0" sldId="589"/>
            <ac:spMk id="2" creationId="{1AC13419-596B-4A3C-BADA-9043678D12F1}"/>
          </ac:spMkLst>
        </pc:spChg>
        <pc:spChg chg="add mod">
          <ac:chgData name="Paul Stepek" userId="29cdd14380280b54" providerId="LiveId" clId="{A79AE85E-3A6F-4856-8115-BFB73A9ADB9B}" dt="2021-02-26T22:09:59.626" v="471" actId="21"/>
          <ac:spMkLst>
            <pc:docMk/>
            <pc:sldMk cId="0" sldId="589"/>
            <ac:spMk id="3" creationId="{8BDF26FF-49D7-47D6-AD43-D1E54FBC85C6}"/>
          </ac:spMkLst>
        </pc:spChg>
        <pc:spChg chg="del mod">
          <ac:chgData name="Paul Stepek" userId="29cdd14380280b54" providerId="LiveId" clId="{A79AE85E-3A6F-4856-8115-BFB73A9ADB9B}" dt="2021-02-26T22:09:48.742" v="469" actId="21"/>
          <ac:spMkLst>
            <pc:docMk/>
            <pc:sldMk cId="0" sldId="589"/>
            <ac:spMk id="20482" creationId="{93206B91-819F-47B3-906B-0ECC4789E5E9}"/>
          </ac:spMkLst>
        </pc:spChg>
        <pc:picChg chg="del">
          <ac:chgData name="Paul Stepek" userId="29cdd14380280b54" providerId="LiveId" clId="{A79AE85E-3A6F-4856-8115-BFB73A9ADB9B}" dt="2021-02-26T22:09:59.626" v="471" actId="21"/>
          <ac:picMkLst>
            <pc:docMk/>
            <pc:sldMk cId="0" sldId="589"/>
            <ac:picMk id="20483" creationId="{2AA5060D-0F02-4DC3-A695-18F8584CEB58}"/>
          </ac:picMkLst>
        </pc:picChg>
      </pc:sldChg>
      <pc:sldChg chg="ord">
        <pc:chgData name="Paul Stepek" userId="29cdd14380280b54" providerId="LiveId" clId="{A79AE85E-3A6F-4856-8115-BFB73A9ADB9B}" dt="2021-02-24T22:44:55.417" v="39"/>
        <pc:sldMkLst>
          <pc:docMk/>
          <pc:sldMk cId="0" sldId="590"/>
        </pc:sldMkLst>
      </pc:sldChg>
      <pc:sldChg chg="addSp delSp modSp mod ord modClrScheme chgLayout">
        <pc:chgData name="Paul Stepek" userId="29cdd14380280b54" providerId="LiveId" clId="{A79AE85E-3A6F-4856-8115-BFB73A9ADB9B}" dt="2021-02-26T22:12:13.801" v="505" actId="1076"/>
        <pc:sldMkLst>
          <pc:docMk/>
          <pc:sldMk cId="0" sldId="591"/>
        </pc:sldMkLst>
        <pc:spChg chg="add del mod ord">
          <ac:chgData name="Paul Stepek" userId="29cdd14380280b54" providerId="LiveId" clId="{A79AE85E-3A6F-4856-8115-BFB73A9ADB9B}" dt="2021-02-26T22:11:47.080" v="496" actId="700"/>
          <ac:spMkLst>
            <pc:docMk/>
            <pc:sldMk cId="0" sldId="591"/>
            <ac:spMk id="2" creationId="{EFCA5A80-1FCD-47DD-A66F-F776FE812914}"/>
          </ac:spMkLst>
        </pc:spChg>
        <pc:spChg chg="add del mod ord">
          <ac:chgData name="Paul Stepek" userId="29cdd14380280b54" providerId="LiveId" clId="{A79AE85E-3A6F-4856-8115-BFB73A9ADB9B}" dt="2021-02-26T22:11:47.080" v="496" actId="700"/>
          <ac:spMkLst>
            <pc:docMk/>
            <pc:sldMk cId="0" sldId="591"/>
            <ac:spMk id="3" creationId="{2986CCF4-3890-4BED-888B-E46531D64DC7}"/>
          </ac:spMkLst>
        </pc:spChg>
        <pc:spChg chg="mod ord">
          <ac:chgData name="Paul Stepek" userId="29cdd14380280b54" providerId="LiveId" clId="{A79AE85E-3A6F-4856-8115-BFB73A9ADB9B}" dt="2021-02-26T22:11:47.080" v="496" actId="700"/>
          <ac:spMkLst>
            <pc:docMk/>
            <pc:sldMk cId="0" sldId="591"/>
            <ac:spMk id="22530" creationId="{78970587-2E5E-4FBF-A351-9914255B2AFB}"/>
          </ac:spMkLst>
        </pc:spChg>
        <pc:picChg chg="mod ord">
          <ac:chgData name="Paul Stepek" userId="29cdd14380280b54" providerId="LiveId" clId="{A79AE85E-3A6F-4856-8115-BFB73A9ADB9B}" dt="2021-02-26T22:12:01.051" v="501" actId="1076"/>
          <ac:picMkLst>
            <pc:docMk/>
            <pc:sldMk cId="0" sldId="591"/>
            <ac:picMk id="22531" creationId="{860129C2-BEBC-465A-8F16-9ABAAC6C31E5}"/>
          </ac:picMkLst>
        </pc:picChg>
        <pc:picChg chg="mod ord">
          <ac:chgData name="Paul Stepek" userId="29cdd14380280b54" providerId="LiveId" clId="{A79AE85E-3A6F-4856-8115-BFB73A9ADB9B}" dt="2021-02-26T22:12:06.756" v="503" actId="1076"/>
          <ac:picMkLst>
            <pc:docMk/>
            <pc:sldMk cId="0" sldId="591"/>
            <ac:picMk id="22532" creationId="{B334D969-CE0B-4A55-8C66-AFD047CAE3D0}"/>
          </ac:picMkLst>
        </pc:picChg>
        <pc:picChg chg="mod">
          <ac:chgData name="Paul Stepek" userId="29cdd14380280b54" providerId="LiveId" clId="{A79AE85E-3A6F-4856-8115-BFB73A9ADB9B}" dt="2021-02-26T22:12:13.801" v="505" actId="1076"/>
          <ac:picMkLst>
            <pc:docMk/>
            <pc:sldMk cId="0" sldId="591"/>
            <ac:picMk id="22533" creationId="{BDD87E6E-DBF5-4EE5-8506-9AD91251C490}"/>
          </ac:picMkLst>
        </pc:picChg>
      </pc:sldChg>
      <pc:sldChg chg="addSp modSp ord modAnim">
        <pc:chgData name="Paul Stepek" userId="29cdd14380280b54" providerId="LiveId" clId="{A79AE85E-3A6F-4856-8115-BFB73A9ADB9B}" dt="2021-02-26T22:13:11.812" v="515" actId="1076"/>
        <pc:sldMkLst>
          <pc:docMk/>
          <pc:sldMk cId="0" sldId="592"/>
        </pc:sldMkLst>
        <pc:picChg chg="add mod">
          <ac:chgData name="Paul Stepek" userId="29cdd14380280b54" providerId="LiveId" clId="{A79AE85E-3A6F-4856-8115-BFB73A9ADB9B}" dt="2021-02-26T22:13:11.812" v="515" actId="1076"/>
          <ac:picMkLst>
            <pc:docMk/>
            <pc:sldMk cId="0" sldId="592"/>
            <ac:picMk id="4" creationId="{762CB701-85D2-4FD5-8220-8285C81E49E7}"/>
          </ac:picMkLst>
        </pc:picChg>
        <pc:picChg chg="mod">
          <ac:chgData name="Paul Stepek" userId="29cdd14380280b54" providerId="LiveId" clId="{A79AE85E-3A6F-4856-8115-BFB73A9ADB9B}" dt="2021-02-26T22:13:09.579" v="514" actId="1076"/>
          <ac:picMkLst>
            <pc:docMk/>
            <pc:sldMk cId="0" sldId="592"/>
            <ac:picMk id="23555" creationId="{01A8E1BA-4A60-485B-837E-F10A6A024831}"/>
          </ac:picMkLst>
        </pc:picChg>
      </pc:sldChg>
      <pc:sldChg chg="ord">
        <pc:chgData name="Paul Stepek" userId="29cdd14380280b54" providerId="LiveId" clId="{A79AE85E-3A6F-4856-8115-BFB73A9ADB9B}" dt="2021-02-24T22:45:14.909" v="45"/>
        <pc:sldMkLst>
          <pc:docMk/>
          <pc:sldMk cId="0" sldId="593"/>
        </pc:sldMkLst>
      </pc:sldChg>
      <pc:sldChg chg="ord">
        <pc:chgData name="Paul Stepek" userId="29cdd14380280b54" providerId="LiveId" clId="{A79AE85E-3A6F-4856-8115-BFB73A9ADB9B}" dt="2021-02-24T22:45:17.725" v="47"/>
        <pc:sldMkLst>
          <pc:docMk/>
          <pc:sldMk cId="0" sldId="594"/>
        </pc:sldMkLst>
      </pc:sldChg>
      <pc:sldChg chg="addSp delSp modSp add mod ord modClrScheme modAnim chgLayout">
        <pc:chgData name="Paul Stepek" userId="29cdd14380280b54" providerId="LiveId" clId="{A79AE85E-3A6F-4856-8115-BFB73A9ADB9B}" dt="2021-02-26T22:31:08.740" v="1702"/>
        <pc:sldMkLst>
          <pc:docMk/>
          <pc:sldMk cId="120700815" sldId="595"/>
        </pc:sldMkLst>
        <pc:spChg chg="add del mod">
          <ac:chgData name="Paul Stepek" userId="29cdd14380280b54" providerId="LiveId" clId="{A79AE85E-3A6F-4856-8115-BFB73A9ADB9B}" dt="2021-02-24T23:45:46.841" v="313" actId="931"/>
          <ac:spMkLst>
            <pc:docMk/>
            <pc:sldMk cId="120700815" sldId="595"/>
            <ac:spMk id="2" creationId="{1770B6C3-8589-46D4-8D47-76F919CF4D68}"/>
          </ac:spMkLst>
        </pc:spChg>
        <pc:spChg chg="add mod ord">
          <ac:chgData name="Paul Stepek" userId="29cdd14380280b54" providerId="LiveId" clId="{A79AE85E-3A6F-4856-8115-BFB73A9ADB9B}" dt="2021-02-26T22:30:29.037" v="1698" actId="14100"/>
          <ac:spMkLst>
            <pc:docMk/>
            <pc:sldMk cId="120700815" sldId="595"/>
            <ac:spMk id="2" creationId="{F78D5D1A-DC0B-43C6-B16B-ACCAE6EA4AF0}"/>
          </ac:spMkLst>
        </pc:spChg>
        <pc:spChg chg="mod ord">
          <ac:chgData name="Paul Stepek" userId="29cdd14380280b54" providerId="LiveId" clId="{A79AE85E-3A6F-4856-8115-BFB73A9ADB9B}" dt="2021-02-26T22:24:21.732" v="1179" actId="14100"/>
          <ac:spMkLst>
            <pc:docMk/>
            <pc:sldMk cId="120700815" sldId="595"/>
            <ac:spMk id="18434" creationId="{4537F9F4-0312-410A-B7B5-30AEE38C2234}"/>
          </ac:spMkLst>
        </pc:spChg>
        <pc:picChg chg="add mod ord">
          <ac:chgData name="Paul Stepek" userId="29cdd14380280b54" providerId="LiveId" clId="{A79AE85E-3A6F-4856-8115-BFB73A9ADB9B}" dt="2021-02-26T22:30:31.670" v="1699" actId="1076"/>
          <ac:picMkLst>
            <pc:docMk/>
            <pc:sldMk cId="120700815" sldId="595"/>
            <ac:picMk id="4" creationId="{C2E7366A-A61C-4724-812D-0FB4E111EAA0}"/>
          </ac:picMkLst>
        </pc:picChg>
        <pc:picChg chg="add mod">
          <ac:chgData name="Paul Stepek" userId="29cdd14380280b54" providerId="LiveId" clId="{A79AE85E-3A6F-4856-8115-BFB73A9ADB9B}" dt="2021-02-26T22:30:37.223" v="1700" actId="1076"/>
          <ac:picMkLst>
            <pc:docMk/>
            <pc:sldMk cId="120700815" sldId="595"/>
            <ac:picMk id="6" creationId="{C7010ECE-ECD4-43AF-BBF1-66A8B8C8FAE6}"/>
          </ac:picMkLst>
        </pc:picChg>
        <pc:picChg chg="add del mod">
          <ac:chgData name="Paul Stepek" userId="29cdd14380280b54" providerId="LiveId" clId="{A79AE85E-3A6F-4856-8115-BFB73A9ADB9B}" dt="2021-02-24T23:47:00.847" v="323" actId="21"/>
          <ac:picMkLst>
            <pc:docMk/>
            <pc:sldMk cId="120700815" sldId="595"/>
            <ac:picMk id="6" creationId="{D172EC00-D0C1-430C-BBBA-CDC1E2BCE604}"/>
          </ac:picMkLst>
        </pc:picChg>
        <pc:picChg chg="add del mod modCrop">
          <ac:chgData name="Paul Stepek" userId="29cdd14380280b54" providerId="LiveId" clId="{A79AE85E-3A6F-4856-8115-BFB73A9ADB9B}" dt="2021-02-26T22:24:03.848" v="1175" actId="21"/>
          <ac:picMkLst>
            <pc:docMk/>
            <pc:sldMk cId="120700815" sldId="595"/>
            <ac:picMk id="8" creationId="{0090CE4B-AD5B-4920-9323-BD46B20853E8}"/>
          </ac:picMkLst>
        </pc:picChg>
        <pc:picChg chg="del">
          <ac:chgData name="Paul Stepek" userId="29cdd14380280b54" providerId="LiveId" clId="{A79AE85E-3A6F-4856-8115-BFB73A9ADB9B}" dt="2021-02-24T22:51:46.623" v="311" actId="478"/>
          <ac:picMkLst>
            <pc:docMk/>
            <pc:sldMk cId="120700815" sldId="595"/>
            <ac:picMk id="18435" creationId="{44D5B2DF-7E7E-4AE6-8203-0BA1B0486DD8}"/>
          </ac:picMkLst>
        </pc:picChg>
      </pc:sldChg>
    </pc:docChg>
  </pc:docChgLst>
  <pc:docChgLst>
    <pc:chgData name="Paul Stepek" userId="29cdd14380280b54" providerId="LiveId" clId="{77EB67E8-6D2D-4A35-A670-0FF47551FE8C}"/>
    <pc:docChg chg="custSel addSld modSld">
      <pc:chgData name="Paul Stepek" userId="29cdd14380280b54" providerId="LiveId" clId="{77EB67E8-6D2D-4A35-A670-0FF47551FE8C}" dt="2023-02-28T01:40:28.194" v="545" actId="1076"/>
      <pc:docMkLst>
        <pc:docMk/>
      </pc:docMkLst>
      <pc:sldChg chg="modSp modAnim">
        <pc:chgData name="Paul Stepek" userId="29cdd14380280b54" providerId="LiveId" clId="{77EB67E8-6D2D-4A35-A670-0FF47551FE8C}" dt="2023-02-27T13:22:20.046" v="5" actId="1076"/>
        <pc:sldMkLst>
          <pc:docMk/>
          <pc:sldMk cId="0" sldId="507"/>
        </pc:sldMkLst>
        <pc:spChg chg="mod">
          <ac:chgData name="Paul Stepek" userId="29cdd14380280b54" providerId="LiveId" clId="{77EB67E8-6D2D-4A35-A670-0FF47551FE8C}" dt="2023-02-27T13:22:15.069" v="4" actId="207"/>
          <ac:spMkLst>
            <pc:docMk/>
            <pc:sldMk cId="0" sldId="507"/>
            <ac:spMk id="52228" creationId="{9B6A9772-FEDC-40DD-93CC-EF61BC8905B6}"/>
          </ac:spMkLst>
        </pc:spChg>
        <pc:picChg chg="mod">
          <ac:chgData name="Paul Stepek" userId="29cdd14380280b54" providerId="LiveId" clId="{77EB67E8-6D2D-4A35-A670-0FF47551FE8C}" dt="2023-02-27T13:22:20.046" v="5" actId="1076"/>
          <ac:picMkLst>
            <pc:docMk/>
            <pc:sldMk cId="0" sldId="507"/>
            <ac:picMk id="30725" creationId="{AE806A93-3B1F-431E-9E5A-55164B987A7A}"/>
          </ac:picMkLst>
        </pc:picChg>
      </pc:sldChg>
      <pc:sldChg chg="addSp delSp modSp modAnim">
        <pc:chgData name="Paul Stepek" userId="29cdd14380280b54" providerId="LiveId" clId="{77EB67E8-6D2D-4A35-A670-0FF47551FE8C}" dt="2023-02-27T18:38:01.719" v="202"/>
        <pc:sldMkLst>
          <pc:docMk/>
          <pc:sldMk cId="0" sldId="519"/>
        </pc:sldMkLst>
        <pc:picChg chg="add mod">
          <ac:chgData name="Paul Stepek" userId="29cdd14380280b54" providerId="LiveId" clId="{77EB67E8-6D2D-4A35-A670-0FF47551FE8C}" dt="2023-02-27T18:37:48.248" v="199" actId="732"/>
          <ac:picMkLst>
            <pc:docMk/>
            <pc:sldMk cId="0" sldId="519"/>
            <ac:picMk id="2" creationId="{F8F09E13-CE7D-1769-32EF-29FC63A5B8EA}"/>
          </ac:picMkLst>
        </pc:picChg>
        <pc:picChg chg="mod">
          <ac:chgData name="Paul Stepek" userId="29cdd14380280b54" providerId="LiveId" clId="{77EB67E8-6D2D-4A35-A670-0FF47551FE8C}" dt="2023-02-27T18:37:57.796" v="201" actId="14100"/>
          <ac:picMkLst>
            <pc:docMk/>
            <pc:sldMk cId="0" sldId="519"/>
            <ac:picMk id="9" creationId="{604FF686-21CC-4122-8198-ACB9EA868078}"/>
          </ac:picMkLst>
        </pc:picChg>
        <pc:picChg chg="del">
          <ac:chgData name="Paul Stepek" userId="29cdd14380280b54" providerId="LiveId" clId="{77EB67E8-6D2D-4A35-A670-0FF47551FE8C}" dt="2023-02-27T18:36:53.884" v="190" actId="478"/>
          <ac:picMkLst>
            <pc:docMk/>
            <pc:sldMk cId="0" sldId="519"/>
            <ac:picMk id="10" creationId="{D7187784-59D2-4F69-9066-9B500248A3E7}"/>
          </ac:picMkLst>
        </pc:picChg>
      </pc:sldChg>
      <pc:sldChg chg="modSp">
        <pc:chgData name="Paul Stepek" userId="29cdd14380280b54" providerId="LiveId" clId="{77EB67E8-6D2D-4A35-A670-0FF47551FE8C}" dt="2023-02-27T13:50:38.257" v="117" actId="14826"/>
        <pc:sldMkLst>
          <pc:docMk/>
          <pc:sldMk cId="0" sldId="521"/>
        </pc:sldMkLst>
        <pc:picChg chg="mod">
          <ac:chgData name="Paul Stepek" userId="29cdd14380280b54" providerId="LiveId" clId="{77EB67E8-6D2D-4A35-A670-0FF47551FE8C}" dt="2023-02-27T13:50:38.257" v="117" actId="14826"/>
          <ac:picMkLst>
            <pc:docMk/>
            <pc:sldMk cId="0" sldId="521"/>
            <ac:picMk id="5" creationId="{0A58F474-A54E-4EF0-8E54-1DA3AA16C77C}"/>
          </ac:picMkLst>
        </pc:picChg>
      </pc:sldChg>
      <pc:sldChg chg="addSp modSp mod modAnim">
        <pc:chgData name="Paul Stepek" userId="29cdd14380280b54" providerId="LiveId" clId="{77EB67E8-6D2D-4A35-A670-0FF47551FE8C}" dt="2023-02-27T20:35:17.971" v="326"/>
        <pc:sldMkLst>
          <pc:docMk/>
          <pc:sldMk cId="0" sldId="526"/>
        </pc:sldMkLst>
        <pc:spChg chg="mod">
          <ac:chgData name="Paul Stepek" userId="29cdd14380280b54" providerId="LiveId" clId="{77EB67E8-6D2D-4A35-A670-0FF47551FE8C}" dt="2023-02-27T20:33:30.897" v="323" actId="20577"/>
          <ac:spMkLst>
            <pc:docMk/>
            <pc:sldMk cId="0" sldId="526"/>
            <ac:spMk id="52230" creationId="{04F8B3E6-0354-46DD-9249-706B23F3F5E0}"/>
          </ac:spMkLst>
        </pc:spChg>
        <pc:picChg chg="mod">
          <ac:chgData name="Paul Stepek" userId="29cdd14380280b54" providerId="LiveId" clId="{77EB67E8-6D2D-4A35-A670-0FF47551FE8C}" dt="2023-02-27T20:29:00.318" v="204" actId="1076"/>
          <ac:picMkLst>
            <pc:docMk/>
            <pc:sldMk cId="0" sldId="526"/>
            <ac:picMk id="2" creationId="{3CEA8B11-2989-439E-AB2C-896F2ED14292}"/>
          </ac:picMkLst>
        </pc:picChg>
        <pc:cxnChg chg="add mod">
          <ac:chgData name="Paul Stepek" userId="29cdd14380280b54" providerId="LiveId" clId="{77EB67E8-6D2D-4A35-A670-0FF47551FE8C}" dt="2023-02-27T20:34:45.959" v="324" actId="1076"/>
          <ac:cxnSpMkLst>
            <pc:docMk/>
            <pc:sldMk cId="0" sldId="526"/>
            <ac:cxnSpMk id="4" creationId="{F0F160EA-B986-1153-CD47-510421F02BD2}"/>
          </ac:cxnSpMkLst>
        </pc:cxnChg>
      </pc:sldChg>
      <pc:sldChg chg="modSp mod modAnim">
        <pc:chgData name="Paul Stepek" userId="29cdd14380280b54" providerId="LiveId" clId="{77EB67E8-6D2D-4A35-A670-0FF47551FE8C}" dt="2023-02-27T13:22:54.962" v="11" actId="1076"/>
        <pc:sldMkLst>
          <pc:docMk/>
          <pc:sldMk cId="0" sldId="585"/>
        </pc:sldMkLst>
        <pc:spChg chg="mod">
          <ac:chgData name="Paul Stepek" userId="29cdd14380280b54" providerId="LiveId" clId="{77EB67E8-6D2D-4A35-A670-0FF47551FE8C}" dt="2023-02-27T13:22:49.679" v="9" actId="15"/>
          <ac:spMkLst>
            <pc:docMk/>
            <pc:sldMk cId="0" sldId="585"/>
            <ac:spMk id="21507" creationId="{2B76A1C1-E008-4B82-A65C-D8F5B600EA7A}"/>
          </ac:spMkLst>
        </pc:spChg>
        <pc:picChg chg="mod">
          <ac:chgData name="Paul Stepek" userId="29cdd14380280b54" providerId="LiveId" clId="{77EB67E8-6D2D-4A35-A670-0FF47551FE8C}" dt="2023-02-27T13:22:53.210" v="10" actId="1076"/>
          <ac:picMkLst>
            <pc:docMk/>
            <pc:sldMk cId="0" sldId="585"/>
            <ac:picMk id="7" creationId="{2D21598B-4386-4092-918A-DC8D9375B15C}"/>
          </ac:picMkLst>
        </pc:picChg>
        <pc:picChg chg="mod">
          <ac:chgData name="Paul Stepek" userId="29cdd14380280b54" providerId="LiveId" clId="{77EB67E8-6D2D-4A35-A670-0FF47551FE8C}" dt="2023-02-27T13:22:54.962" v="11" actId="1076"/>
          <ac:picMkLst>
            <pc:docMk/>
            <pc:sldMk cId="0" sldId="585"/>
            <ac:picMk id="9" creationId="{2471223D-DAF1-47BA-806B-4341A3C35825}"/>
          </ac:picMkLst>
        </pc:picChg>
      </pc:sldChg>
      <pc:sldChg chg="addSp modSp mod modAnim">
        <pc:chgData name="Paul Stepek" userId="29cdd14380280b54" providerId="LiveId" clId="{77EB67E8-6D2D-4A35-A670-0FF47551FE8C}" dt="2023-02-28T01:40:28.194" v="545" actId="1076"/>
        <pc:sldMkLst>
          <pc:docMk/>
          <pc:sldMk cId="0" sldId="586"/>
        </pc:sldMkLst>
        <pc:spChg chg="mod">
          <ac:chgData name="Paul Stepek" userId="29cdd14380280b54" providerId="LiveId" clId="{77EB67E8-6D2D-4A35-A670-0FF47551FE8C}" dt="2023-02-28T01:39:51.420" v="540" actId="14100"/>
          <ac:spMkLst>
            <pc:docMk/>
            <pc:sldMk cId="0" sldId="586"/>
            <ac:spMk id="21507" creationId="{EC84701E-414B-4789-95E6-8419AD483D7C}"/>
          </ac:spMkLst>
        </pc:spChg>
        <pc:picChg chg="add mod">
          <ac:chgData name="Paul Stepek" userId="29cdd14380280b54" providerId="LiveId" clId="{77EB67E8-6D2D-4A35-A670-0FF47551FE8C}" dt="2023-02-28T01:40:28.194" v="545" actId="1076"/>
          <ac:picMkLst>
            <pc:docMk/>
            <pc:sldMk cId="0" sldId="586"/>
            <ac:picMk id="2" creationId="{F0CF8464-1473-F6C7-A8FB-30E54F115EEF}"/>
          </ac:picMkLst>
        </pc:picChg>
        <pc:picChg chg="add mod">
          <ac:chgData name="Paul Stepek" userId="29cdd14380280b54" providerId="LiveId" clId="{77EB67E8-6D2D-4A35-A670-0FF47551FE8C}" dt="2023-02-28T01:40:24.835" v="544" actId="1076"/>
          <ac:picMkLst>
            <pc:docMk/>
            <pc:sldMk cId="0" sldId="586"/>
            <ac:picMk id="3" creationId="{04C3A4CE-A80E-303A-5D26-3FF521881219}"/>
          </ac:picMkLst>
        </pc:picChg>
      </pc:sldChg>
      <pc:sldChg chg="modSp modAnim">
        <pc:chgData name="Paul Stepek" userId="29cdd14380280b54" providerId="LiveId" clId="{77EB67E8-6D2D-4A35-A670-0FF47551FE8C}" dt="2023-02-27T14:45:58.331" v="189"/>
        <pc:sldMkLst>
          <pc:docMk/>
          <pc:sldMk cId="0" sldId="587"/>
        </pc:sldMkLst>
        <pc:spChg chg="mod">
          <ac:chgData name="Paul Stepek" userId="29cdd14380280b54" providerId="LiveId" clId="{77EB67E8-6D2D-4A35-A670-0FF47551FE8C}" dt="2023-02-27T13:23:03.453" v="14" actId="15"/>
          <ac:spMkLst>
            <pc:docMk/>
            <pc:sldMk cId="0" sldId="587"/>
            <ac:spMk id="21507" creationId="{CFAC3128-C27E-4161-B62D-7B68DB7033E2}"/>
          </ac:spMkLst>
        </pc:spChg>
        <pc:picChg chg="mod">
          <ac:chgData name="Paul Stepek" userId="29cdd14380280b54" providerId="LiveId" clId="{77EB67E8-6D2D-4A35-A670-0FF47551FE8C}" dt="2023-02-27T13:23:09.547" v="16" actId="1076"/>
          <ac:picMkLst>
            <pc:docMk/>
            <pc:sldMk cId="0" sldId="587"/>
            <ac:picMk id="5" creationId="{51597A6B-C0BD-4FFA-AF8A-F7D7EFA01A92}"/>
          </ac:picMkLst>
        </pc:picChg>
      </pc:sldChg>
      <pc:sldChg chg="addSp modSp mod modClrScheme modAnim chgLayout">
        <pc:chgData name="Paul Stepek" userId="29cdd14380280b54" providerId="LiveId" clId="{77EB67E8-6D2D-4A35-A670-0FF47551FE8C}" dt="2023-02-28T01:33:47.110" v="514"/>
        <pc:sldMkLst>
          <pc:docMk/>
          <pc:sldMk cId="0" sldId="590"/>
        </pc:sldMkLst>
        <pc:spChg chg="add mod ord">
          <ac:chgData name="Paul Stepek" userId="29cdd14380280b54" providerId="LiveId" clId="{77EB67E8-6D2D-4A35-A670-0FF47551FE8C}" dt="2023-02-28T01:33:37.842" v="513" actId="14100"/>
          <ac:spMkLst>
            <pc:docMk/>
            <pc:sldMk cId="0" sldId="590"/>
            <ac:spMk id="2" creationId="{07B1FBFD-0E0E-A5F4-64E5-862EA6FAB7FF}"/>
          </ac:spMkLst>
        </pc:spChg>
        <pc:spChg chg="mod ord">
          <ac:chgData name="Paul Stepek" userId="29cdd14380280b54" providerId="LiveId" clId="{77EB67E8-6D2D-4A35-A670-0FF47551FE8C}" dt="2023-02-28T01:31:28.493" v="331" actId="700"/>
          <ac:spMkLst>
            <pc:docMk/>
            <pc:sldMk cId="0" sldId="590"/>
            <ac:spMk id="21506" creationId="{DC21733F-F2AE-49E6-9AF4-F8549D3BBAB1}"/>
          </ac:spMkLst>
        </pc:spChg>
        <pc:picChg chg="mod ord">
          <ac:chgData name="Paul Stepek" userId="29cdd14380280b54" providerId="LiveId" clId="{77EB67E8-6D2D-4A35-A670-0FF47551FE8C}" dt="2023-02-28T01:33:34.312" v="512" actId="1076"/>
          <ac:picMkLst>
            <pc:docMk/>
            <pc:sldMk cId="0" sldId="590"/>
            <ac:picMk id="21507" creationId="{B8777D9D-B7D8-4268-B123-1C3386934981}"/>
          </ac:picMkLst>
        </pc:picChg>
      </pc:sldChg>
      <pc:sldChg chg="modSp modAnim">
        <pc:chgData name="Paul Stepek" userId="29cdd14380280b54" providerId="LiveId" clId="{77EB67E8-6D2D-4A35-A670-0FF47551FE8C}" dt="2023-02-28T01:37:20.456" v="536"/>
        <pc:sldMkLst>
          <pc:docMk/>
          <pc:sldMk cId="0" sldId="591"/>
        </pc:sldMkLst>
        <pc:spChg chg="mod">
          <ac:chgData name="Paul Stepek" userId="29cdd14380280b54" providerId="LiveId" clId="{77EB67E8-6D2D-4A35-A670-0FF47551FE8C}" dt="2023-02-27T13:24:31.436" v="33" actId="207"/>
          <ac:spMkLst>
            <pc:docMk/>
            <pc:sldMk cId="0" sldId="591"/>
            <ac:spMk id="2" creationId="{1C7FF93A-6EB0-4954-9705-0D7F5E1E34EA}"/>
          </ac:spMkLst>
        </pc:spChg>
      </pc:sldChg>
      <pc:sldChg chg="modSp">
        <pc:chgData name="Paul Stepek" userId="29cdd14380280b54" providerId="LiveId" clId="{77EB67E8-6D2D-4A35-A670-0FF47551FE8C}" dt="2023-02-27T13:36:27.304" v="43" actId="1076"/>
        <pc:sldMkLst>
          <pc:docMk/>
          <pc:sldMk cId="0" sldId="592"/>
        </pc:sldMkLst>
        <pc:picChg chg="mod">
          <ac:chgData name="Paul Stepek" userId="29cdd14380280b54" providerId="LiveId" clId="{77EB67E8-6D2D-4A35-A670-0FF47551FE8C}" dt="2023-02-27T13:36:24.328" v="42" actId="1076"/>
          <ac:picMkLst>
            <pc:docMk/>
            <pc:sldMk cId="0" sldId="592"/>
            <ac:picMk id="4" creationId="{762CB701-85D2-4FD5-8220-8285C81E49E7}"/>
          </ac:picMkLst>
        </pc:picChg>
        <pc:picChg chg="mod">
          <ac:chgData name="Paul Stepek" userId="29cdd14380280b54" providerId="LiveId" clId="{77EB67E8-6D2D-4A35-A670-0FF47551FE8C}" dt="2023-02-27T13:36:27.304" v="43" actId="1076"/>
          <ac:picMkLst>
            <pc:docMk/>
            <pc:sldMk cId="0" sldId="592"/>
            <ac:picMk id="23555" creationId="{01A8E1BA-4A60-485B-837E-F10A6A024831}"/>
          </ac:picMkLst>
        </pc:picChg>
      </pc:sldChg>
      <pc:sldChg chg="addSp modSp mod">
        <pc:chgData name="Paul Stepek" userId="29cdd14380280b54" providerId="LiveId" clId="{77EB67E8-6D2D-4A35-A670-0FF47551FE8C}" dt="2023-02-27T13:43:33.575" v="57" actId="1076"/>
        <pc:sldMkLst>
          <pc:docMk/>
          <pc:sldMk cId="0" sldId="594"/>
        </pc:sldMkLst>
        <pc:spChg chg="mod">
          <ac:chgData name="Paul Stepek" userId="29cdd14380280b54" providerId="LiveId" clId="{77EB67E8-6D2D-4A35-A670-0FF47551FE8C}" dt="2023-02-27T13:40:41.354" v="47" actId="14100"/>
          <ac:spMkLst>
            <pc:docMk/>
            <pc:sldMk cId="0" sldId="594"/>
            <ac:spMk id="25602" creationId="{D1CA4F53-9885-49B7-95C0-053FBB195C7F}"/>
          </ac:spMkLst>
        </pc:spChg>
        <pc:picChg chg="add mod">
          <ac:chgData name="Paul Stepek" userId="29cdd14380280b54" providerId="LiveId" clId="{77EB67E8-6D2D-4A35-A670-0FF47551FE8C}" dt="2023-02-27T13:43:33.575" v="57" actId="1076"/>
          <ac:picMkLst>
            <pc:docMk/>
            <pc:sldMk cId="0" sldId="594"/>
            <ac:picMk id="3" creationId="{D56CBFFC-1DF5-631C-6B5E-A101D9E8613C}"/>
          </ac:picMkLst>
        </pc:picChg>
        <pc:picChg chg="mod">
          <ac:chgData name="Paul Stepek" userId="29cdd14380280b54" providerId="LiveId" clId="{77EB67E8-6D2D-4A35-A670-0FF47551FE8C}" dt="2023-02-27T13:43:27.293" v="54" actId="14100"/>
          <ac:picMkLst>
            <pc:docMk/>
            <pc:sldMk cId="0" sldId="594"/>
            <ac:picMk id="25603" creationId="{DBC1F524-BC22-4637-B2B7-9AF37FE047DE}"/>
          </ac:picMkLst>
        </pc:picChg>
      </pc:sldChg>
      <pc:sldChg chg="addSp delSp modSp add mod">
        <pc:chgData name="Paul Stepek" userId="29cdd14380280b54" providerId="LiveId" clId="{77EB67E8-6D2D-4A35-A670-0FF47551FE8C}" dt="2023-02-27T13:48:51.218" v="116" actId="1076"/>
        <pc:sldMkLst>
          <pc:docMk/>
          <pc:sldMk cId="1809878898" sldId="596"/>
        </pc:sldMkLst>
        <pc:spChg chg="add del mod">
          <ac:chgData name="Paul Stepek" userId="29cdd14380280b54" providerId="LiveId" clId="{77EB67E8-6D2D-4A35-A670-0FF47551FE8C}" dt="2023-02-27T13:48:03.077" v="103" actId="931"/>
          <ac:spMkLst>
            <pc:docMk/>
            <pc:sldMk cId="1809878898" sldId="596"/>
            <ac:spMk id="2" creationId="{F3784D95-5723-692E-72E0-EA29CC3F5BFA}"/>
          </ac:spMkLst>
        </pc:spChg>
        <pc:spChg chg="mod">
          <ac:chgData name="Paul Stepek" userId="29cdd14380280b54" providerId="LiveId" clId="{77EB67E8-6D2D-4A35-A670-0FF47551FE8C}" dt="2023-02-27T13:43:57.472" v="100" actId="20577"/>
          <ac:spMkLst>
            <pc:docMk/>
            <pc:sldMk cId="1809878898" sldId="596"/>
            <ac:spMk id="25602" creationId="{D1CA4F53-9885-49B7-95C0-053FBB195C7F}"/>
          </ac:spMkLst>
        </pc:spChg>
        <pc:picChg chg="del">
          <ac:chgData name="Paul Stepek" userId="29cdd14380280b54" providerId="LiveId" clId="{77EB67E8-6D2D-4A35-A670-0FF47551FE8C}" dt="2023-02-27T13:44:02.302" v="102" actId="478"/>
          <ac:picMkLst>
            <pc:docMk/>
            <pc:sldMk cId="1809878898" sldId="596"/>
            <ac:picMk id="3" creationId="{D56CBFFC-1DF5-631C-6B5E-A101D9E8613C}"/>
          </ac:picMkLst>
        </pc:picChg>
        <pc:picChg chg="add mod">
          <ac:chgData name="Paul Stepek" userId="29cdd14380280b54" providerId="LiveId" clId="{77EB67E8-6D2D-4A35-A670-0FF47551FE8C}" dt="2023-02-27T13:48:18.078" v="110" actId="14100"/>
          <ac:picMkLst>
            <pc:docMk/>
            <pc:sldMk cId="1809878898" sldId="596"/>
            <ac:picMk id="5" creationId="{C832DE90-35C3-6DE7-0C4A-C11491E476CF}"/>
          </ac:picMkLst>
        </pc:picChg>
        <pc:picChg chg="add mod">
          <ac:chgData name="Paul Stepek" userId="29cdd14380280b54" providerId="LiveId" clId="{77EB67E8-6D2D-4A35-A670-0FF47551FE8C}" dt="2023-02-27T13:48:51.218" v="116" actId="1076"/>
          <ac:picMkLst>
            <pc:docMk/>
            <pc:sldMk cId="1809878898" sldId="596"/>
            <ac:picMk id="7" creationId="{E6021BB3-2395-05B2-26C2-99C05A1462E9}"/>
          </ac:picMkLst>
        </pc:picChg>
        <pc:picChg chg="del">
          <ac:chgData name="Paul Stepek" userId="29cdd14380280b54" providerId="LiveId" clId="{77EB67E8-6D2D-4A35-A670-0FF47551FE8C}" dt="2023-02-27T13:43:59.346" v="101" actId="478"/>
          <ac:picMkLst>
            <pc:docMk/>
            <pc:sldMk cId="1809878898" sldId="596"/>
            <ac:picMk id="25603" creationId="{DBC1F524-BC22-4637-B2B7-9AF37FE047DE}"/>
          </ac:picMkLst>
        </pc:picChg>
      </pc:sldChg>
      <pc:sldChg chg="addSp modSp new mod modAnim">
        <pc:chgData name="Paul Stepek" userId="29cdd14380280b54" providerId="LiveId" clId="{77EB67E8-6D2D-4A35-A670-0FF47551FE8C}" dt="2023-02-28T01:38:04.145" v="539"/>
        <pc:sldMkLst>
          <pc:docMk/>
          <pc:sldMk cId="4163985693" sldId="597"/>
        </pc:sldMkLst>
        <pc:spChg chg="mod">
          <ac:chgData name="Paul Stepek" userId="29cdd14380280b54" providerId="LiveId" clId="{77EB67E8-6D2D-4A35-A670-0FF47551FE8C}" dt="2023-02-27T14:03:09.335" v="185" actId="1076"/>
          <ac:spMkLst>
            <pc:docMk/>
            <pc:sldMk cId="4163985693" sldId="597"/>
            <ac:spMk id="2" creationId="{940F2E7C-7D9F-6A29-6296-74866CAB127A}"/>
          </ac:spMkLst>
        </pc:spChg>
        <pc:picChg chg="add mod">
          <ac:chgData name="Paul Stepek" userId="29cdd14380280b54" providerId="LiveId" clId="{77EB67E8-6D2D-4A35-A670-0FF47551FE8C}" dt="2023-02-27T14:03:14.721" v="186" actId="14100"/>
          <ac:picMkLst>
            <pc:docMk/>
            <pc:sldMk cId="4163985693" sldId="597"/>
            <ac:picMk id="4" creationId="{56DA9646-CE26-A4DB-5C2D-5E1BF4B8F1F7}"/>
          </ac:picMkLst>
        </pc:picChg>
        <pc:picChg chg="add mod">
          <ac:chgData name="Paul Stepek" userId="29cdd14380280b54" providerId="LiveId" clId="{77EB67E8-6D2D-4A35-A670-0FF47551FE8C}" dt="2023-02-27T14:03:00.433" v="182" actId="1076"/>
          <ac:picMkLst>
            <pc:docMk/>
            <pc:sldMk cId="4163985693" sldId="597"/>
            <ac:picMk id="6" creationId="{F265771C-3E29-C9C4-89E3-8485D9A4DAC4}"/>
          </ac:picMkLst>
        </pc:picChg>
        <pc:picChg chg="add mod">
          <ac:chgData name="Paul Stepek" userId="29cdd14380280b54" providerId="LiveId" clId="{77EB67E8-6D2D-4A35-A670-0FF47551FE8C}" dt="2023-02-27T14:03:05.474" v="184" actId="1076"/>
          <ac:picMkLst>
            <pc:docMk/>
            <pc:sldMk cId="4163985693" sldId="597"/>
            <ac:picMk id="8" creationId="{EB9EDEDB-8938-1D1C-0278-10C28B5119F9}"/>
          </ac:picMkLst>
        </pc:picChg>
      </pc:sldChg>
    </pc:docChg>
  </pc:docChgLst>
  <pc:docChgLst>
    <pc:chgData name="Paul Stepek" userId="29cdd14380280b54" providerId="LiveId" clId="{52BDA222-7548-4A67-95F2-018922F22487}"/>
    <pc:docChg chg="undo custSel modSld sldOrd">
      <pc:chgData name="Paul Stepek" userId="29cdd14380280b54" providerId="LiveId" clId="{52BDA222-7548-4A67-95F2-018922F22487}" dt="2022-02-10T00:29:12.970" v="1124"/>
      <pc:docMkLst>
        <pc:docMk/>
      </pc:docMkLst>
      <pc:sldChg chg="modSp">
        <pc:chgData name="Paul Stepek" userId="29cdd14380280b54" providerId="LiveId" clId="{52BDA222-7548-4A67-95F2-018922F22487}" dt="2022-02-09T16:58:31.436" v="978" actId="20577"/>
        <pc:sldMkLst>
          <pc:docMk/>
          <pc:sldMk cId="0" sldId="505"/>
        </pc:sldMkLst>
        <pc:spChg chg="mod">
          <ac:chgData name="Paul Stepek" userId="29cdd14380280b54" providerId="LiveId" clId="{52BDA222-7548-4A67-95F2-018922F22487}" dt="2022-02-09T16:58:31.436" v="978" actId="20577"/>
          <ac:spMkLst>
            <pc:docMk/>
            <pc:sldMk cId="0" sldId="505"/>
            <ac:spMk id="53251" creationId="{E550593B-6674-48EF-AAE2-B7F47E45E443}"/>
          </ac:spMkLst>
        </pc:spChg>
      </pc:sldChg>
      <pc:sldChg chg="ord">
        <pc:chgData name="Paul Stepek" userId="29cdd14380280b54" providerId="LiveId" clId="{52BDA222-7548-4A67-95F2-018922F22487}" dt="2022-02-09T13:46:30.923" v="930"/>
        <pc:sldMkLst>
          <pc:docMk/>
          <pc:sldMk cId="0" sldId="507"/>
        </pc:sldMkLst>
      </pc:sldChg>
      <pc:sldChg chg="modAnim">
        <pc:chgData name="Paul Stepek" userId="29cdd14380280b54" providerId="LiveId" clId="{52BDA222-7548-4A67-95F2-018922F22487}" dt="2022-02-10T00:29:12.970" v="1124"/>
        <pc:sldMkLst>
          <pc:docMk/>
          <pc:sldMk cId="0" sldId="521"/>
        </pc:sldMkLst>
      </pc:sldChg>
      <pc:sldChg chg="modSp">
        <pc:chgData name="Paul Stepek" userId="29cdd14380280b54" providerId="LiveId" clId="{52BDA222-7548-4A67-95F2-018922F22487}" dt="2022-02-09T13:24:24.368" v="1" actId="20577"/>
        <pc:sldMkLst>
          <pc:docMk/>
          <pc:sldMk cId="0" sldId="526"/>
        </pc:sldMkLst>
        <pc:spChg chg="mod">
          <ac:chgData name="Paul Stepek" userId="29cdd14380280b54" providerId="LiveId" clId="{52BDA222-7548-4A67-95F2-018922F22487}" dt="2022-02-09T13:24:24.368" v="1" actId="20577"/>
          <ac:spMkLst>
            <pc:docMk/>
            <pc:sldMk cId="0" sldId="526"/>
            <ac:spMk id="52230" creationId="{04F8B3E6-0354-46DD-9249-706B23F3F5E0}"/>
          </ac:spMkLst>
        </pc:spChg>
      </pc:sldChg>
      <pc:sldChg chg="modSp mod">
        <pc:chgData name="Paul Stepek" userId="29cdd14380280b54" providerId="LiveId" clId="{52BDA222-7548-4A67-95F2-018922F22487}" dt="2022-02-09T13:47:12.580" v="957" actId="20577"/>
        <pc:sldMkLst>
          <pc:docMk/>
          <pc:sldMk cId="0" sldId="586"/>
        </pc:sldMkLst>
        <pc:spChg chg="mod">
          <ac:chgData name="Paul Stepek" userId="29cdd14380280b54" providerId="LiveId" clId="{52BDA222-7548-4A67-95F2-018922F22487}" dt="2022-02-09T13:47:12.580" v="957" actId="20577"/>
          <ac:spMkLst>
            <pc:docMk/>
            <pc:sldMk cId="0" sldId="586"/>
            <ac:spMk id="34818" creationId="{0AC1E5F3-D52B-438A-A1AB-7E44A2E48794}"/>
          </ac:spMkLst>
        </pc:spChg>
      </pc:sldChg>
      <pc:sldChg chg="addSp modSp mod modClrScheme modAnim chgLayout">
        <pc:chgData name="Paul Stepek" userId="29cdd14380280b54" providerId="LiveId" clId="{52BDA222-7548-4A67-95F2-018922F22487}" dt="2022-02-09T13:44:46.071" v="928"/>
        <pc:sldMkLst>
          <pc:docMk/>
          <pc:sldMk cId="0" sldId="591"/>
        </pc:sldMkLst>
        <pc:spChg chg="add mod">
          <ac:chgData name="Paul Stepek" userId="29cdd14380280b54" providerId="LiveId" clId="{52BDA222-7548-4A67-95F2-018922F22487}" dt="2022-02-09T13:44:16.805" v="923" actId="20577"/>
          <ac:spMkLst>
            <pc:docMk/>
            <pc:sldMk cId="0" sldId="591"/>
            <ac:spMk id="2" creationId="{1C7FF93A-6EB0-4954-9705-0D7F5E1E34EA}"/>
          </ac:spMkLst>
        </pc:spChg>
        <pc:spChg chg="mod ord">
          <ac:chgData name="Paul Stepek" userId="29cdd14380280b54" providerId="LiveId" clId="{52BDA222-7548-4A67-95F2-018922F22487}" dt="2022-02-09T13:37:47.370" v="8" actId="700"/>
          <ac:spMkLst>
            <pc:docMk/>
            <pc:sldMk cId="0" sldId="591"/>
            <ac:spMk id="22530" creationId="{78970587-2E5E-4FBF-A351-9914255B2AFB}"/>
          </ac:spMkLst>
        </pc:spChg>
        <pc:picChg chg="mod ord">
          <ac:chgData name="Paul Stepek" userId="29cdd14380280b54" providerId="LiveId" clId="{52BDA222-7548-4A67-95F2-018922F22487}" dt="2022-02-09T13:37:47.370" v="8" actId="700"/>
          <ac:picMkLst>
            <pc:docMk/>
            <pc:sldMk cId="0" sldId="591"/>
            <ac:picMk id="22531" creationId="{860129C2-BEBC-465A-8F16-9ABAAC6C31E5}"/>
          </ac:picMkLst>
        </pc:picChg>
        <pc:picChg chg="mod ord">
          <ac:chgData name="Paul Stepek" userId="29cdd14380280b54" providerId="LiveId" clId="{52BDA222-7548-4A67-95F2-018922F22487}" dt="2022-02-09T13:43:52.171" v="914" actId="1076"/>
          <ac:picMkLst>
            <pc:docMk/>
            <pc:sldMk cId="0" sldId="591"/>
            <ac:picMk id="22532" creationId="{B334D969-CE0B-4A55-8C66-AFD047CAE3D0}"/>
          </ac:picMkLst>
        </pc:picChg>
        <pc:picChg chg="mod">
          <ac:chgData name="Paul Stepek" userId="29cdd14380280b54" providerId="LiveId" clId="{52BDA222-7548-4A67-95F2-018922F22487}" dt="2022-02-09T13:43:53.867" v="915" actId="1076"/>
          <ac:picMkLst>
            <pc:docMk/>
            <pc:sldMk cId="0" sldId="591"/>
            <ac:picMk id="22533" creationId="{BDD87E6E-DBF5-4EE5-8506-9AD91251C490}"/>
          </ac:picMkLst>
        </pc:picChg>
      </pc:sldChg>
      <pc:sldChg chg="modSp modAnim">
        <pc:chgData name="Paul Stepek" userId="29cdd14380280b54" providerId="LiveId" clId="{52BDA222-7548-4A67-95F2-018922F22487}" dt="2022-02-09T17:20:39.268" v="1119" actId="113"/>
        <pc:sldMkLst>
          <pc:docMk/>
          <pc:sldMk cId="120700815" sldId="595"/>
        </pc:sldMkLst>
        <pc:spChg chg="mod">
          <ac:chgData name="Paul Stepek" userId="29cdd14380280b54" providerId="LiveId" clId="{52BDA222-7548-4A67-95F2-018922F22487}" dt="2022-02-09T17:20:39.268" v="1119" actId="113"/>
          <ac:spMkLst>
            <pc:docMk/>
            <pc:sldMk cId="120700815" sldId="595"/>
            <ac:spMk id="2" creationId="{F78D5D1A-DC0B-43C6-B16B-ACCAE6EA4AF0}"/>
          </ac:spMkLst>
        </pc:spChg>
        <pc:spChg chg="mod">
          <ac:chgData name="Paul Stepek" userId="29cdd14380280b54" providerId="LiveId" clId="{52BDA222-7548-4A67-95F2-018922F22487}" dt="2022-02-09T17:13:51.986" v="980" actId="14100"/>
          <ac:spMkLst>
            <pc:docMk/>
            <pc:sldMk cId="120700815" sldId="595"/>
            <ac:spMk id="18434" creationId="{4537F9F4-0312-410A-B7B5-30AEE38C22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E3C502C-54E7-42BB-B162-942A8BD1D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52AED926-636B-4F41-9683-7D3A755C42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8F509DE1-5280-458C-A500-640B0962D2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1BB4016D-E555-4A7C-A055-BFD319C6B3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B8D50925-BCE1-4DD5-B3F2-218900DD4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58BB561D-9F7A-4F9D-BF5C-A0FF556F70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D02FBD1-AB6A-43D8-A69B-6EBFE3C389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74F4E6-9AD9-409B-AFDE-6D271C97F6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C3006EDE-D9B9-4EE7-80F1-1069639B2D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310C9DDD-CF45-4B87-8E09-D29C54ABE9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7A44EE70-AFD8-4C24-B227-A74A9A27A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FAF3B00-75F7-43D2-A548-1468767DEB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9C61D3-23EC-4886-BD5A-0A651EFC2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030B863-BFB2-4C38-AA30-D7AA34B8A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3A50EBF7-E2D1-4868-8BFB-F62EED290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281C-C57B-4E34-BD89-8181AA1CD509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37E8E63-C9C1-4A28-8E65-B61016E1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9978DC4-80AD-42DE-BE37-80C206BDE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DA7E-4B79-45D1-AED4-926309F48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F7A6DA8-72E4-4EE2-B202-29BFC4D3F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DD91-B60B-44A4-9863-2CA8A8084C68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57F6F50-0EB4-428B-9EA8-064506900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D4254B7-3EBF-46E6-BC98-F6497B6D1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89B26-F2C3-43D7-B68A-A79F8B65C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5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A13177B-5B17-4293-85DB-137EC7910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DED4-1F62-42CA-B8BC-C49C024A41F0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5C8D40F-729C-474E-B23A-EEF5C1CE0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EEE56B7-4BA1-40BE-AB47-83BE550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3A2D3-DEAA-4495-B7E0-DD6E2CF33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4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6ACD0F6-C991-442C-8120-AB60C684F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EFDC-B8C9-4970-8559-0BD6FE8156ED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E25D223-2843-428D-853A-4F1BD1237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F69AD98-47BF-4F4F-BE78-5AB058701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80CE6-86CB-4874-912B-E92EFC7BA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4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04D6421-8218-44A0-852A-5985E8DDA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5DB7-EDB7-43A8-9AE6-3FEA2118AB8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8FAB1E1-8C3F-474A-8732-640BB5F42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05C3FA3-8E5C-482B-8EA1-FDA55C0DD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7ACA-2D0C-411D-ABEC-79AAA7980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2E8787ED-E308-4661-B576-5CABA5EA6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D144-372C-4690-879D-89CDA17D8A3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DA212B27-2BD7-43D9-BDD5-7F0FD3E56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A17E8113-C99E-454A-AC6A-8C9F15B67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280F-684A-4A39-8FC7-5D0D09404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D83FAC0F-09B8-404D-8F7B-459D89A35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995D-F1DB-4B59-9940-17D9554B6A31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3DAFFB52-D219-43AF-9837-B1EFB6398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D0B9EEF9-8EDE-42AF-BD4C-DCB5263B2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25C31-7808-4837-A2F2-914330ECB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0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DDE5ED81-7338-4ABE-BD3F-D32DE0320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5157-0299-43B8-8ED9-551EA82742D6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E648EA7-10E5-4B88-AFD0-0D35E0B3F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A51EEF6-22C3-4FC7-B457-E4573CC7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7927E-116D-4548-9836-EC94A8877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E1BCF1F9-AC42-40D4-8076-44846FA6F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E72C-7835-4F7C-9315-19E6F3DAFF20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626F4FBF-0271-42FE-9AC4-0D17F9CF3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5A41978-E5A6-4003-A33A-D585A1F0E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C0F2-1372-453E-9DDA-E47E68862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7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6AEED631-9C6C-4F4C-A053-039F26C47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DA01-C492-4763-8E8F-B478EF5ED6D6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10C87D62-C2EE-49C7-963A-20A6534F9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E3998AAA-A5D5-4852-BF44-4C92A65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EA4D4-C5C7-43DB-BEAB-7553CC924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2A7C7BA0-0F44-40E1-A390-99A234E16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DCD2-7EC7-464C-ADEC-2F45613BC723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6DE5A1CF-32F0-4F53-8F62-2A0FE50AB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4EF05811-2B60-42EE-8AB9-757C14DD0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74B7-1ACD-4733-9214-AC6591AC0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1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8268E666-98D7-4423-A520-1C4186DE1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2FD231E1-6437-45F2-887D-1FB07A73A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EC97F9F9-A8AC-4AF5-974D-671BC7D03E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F7DE0254-9B9D-41E7-928A-8231F4CB4A88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1205" name="Rectangle 1029">
            <a:extLst>
              <a:ext uri="{FF2B5EF4-FFF2-40B4-BE49-F238E27FC236}">
                <a16:creationId xmlns:a16="http://schemas.microsoft.com/office/drawing/2014/main" id="{45CC6C34-49FC-4EAF-ABE0-C0D6B8F90B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1030">
            <a:extLst>
              <a:ext uri="{FF2B5EF4-FFF2-40B4-BE49-F238E27FC236}">
                <a16:creationId xmlns:a16="http://schemas.microsoft.com/office/drawing/2014/main" id="{B32E76AC-CF56-4C75-A2C4-33E203B283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CA5D2C-DCAC-4F7F-BD89-E145ADF7B5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7E46091-1E87-4DF6-B0DF-6EFF5C45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47CBDF-5F36-41EF-BC8D-6CF5BE45B86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Political Geography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1CA4F53-9885-49B7-95C0-053FBB195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dirty="0"/>
              <a:t>Berlin wall</a:t>
            </a:r>
          </a:p>
        </p:txBody>
      </p:sp>
      <p:pic>
        <p:nvPicPr>
          <p:cNvPr id="25603" name="Content Placeholder 3">
            <a:extLst>
              <a:ext uri="{FF2B5EF4-FFF2-40B4-BE49-F238E27FC236}">
                <a16:creationId xmlns:a16="http://schemas.microsoft.com/office/drawing/2014/main" id="{DBC1F524-BC22-4637-B2B7-9AF37FE04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99" y="1129805"/>
            <a:ext cx="6215193" cy="4661395"/>
          </a:xfr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56CBFFC-1DF5-631C-6B5E-A101D9E8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61" y="1677744"/>
            <a:ext cx="3476470" cy="35025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1CA4F53-9885-49B7-95C0-053FBB195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dirty="0"/>
              <a:t>Berlin wall falls 1989</a:t>
            </a:r>
            <a:br>
              <a:rPr lang="en-US" altLang="en-US" dirty="0"/>
            </a:br>
            <a:r>
              <a:rPr lang="en-US" altLang="en-US" dirty="0"/>
              <a:t>(symbolic end of the Cold War)</a:t>
            </a:r>
          </a:p>
        </p:txBody>
      </p:sp>
      <p:pic>
        <p:nvPicPr>
          <p:cNvPr id="5" name="Content Placeholder 4" descr="A picture containing text, person, crowd, outdoor&#10;&#10;Description automatically generated">
            <a:extLst>
              <a:ext uri="{FF2B5EF4-FFF2-40B4-BE49-F238E27FC236}">
                <a16:creationId xmlns:a16="http://schemas.microsoft.com/office/drawing/2014/main" id="{C832DE90-35C3-6DE7-0C4A-C11491E47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60600"/>
            <a:ext cx="4267200" cy="2844800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6021BB3-2395-05B2-26C2-99C05A14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63" y="2394585"/>
            <a:ext cx="4100237" cy="25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B158326-79C1-4CDB-B100-04A13CEF0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r>
              <a:rPr lang="en-US" altLang="en-US" dirty="0"/>
              <a:t>Boundary “Origins”</a:t>
            </a:r>
          </a:p>
        </p:txBody>
      </p:sp>
      <p:sp>
        <p:nvSpPr>
          <p:cNvPr id="26627" name="Text Placeholder 4">
            <a:extLst>
              <a:ext uri="{FF2B5EF4-FFF2-40B4-BE49-F238E27FC236}">
                <a16:creationId xmlns:a16="http://schemas.microsoft.com/office/drawing/2014/main" id="{4B7520CA-4B25-40AC-9AEA-E283EF0E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4192588" cy="762000"/>
          </a:xfrm>
        </p:spPr>
        <p:txBody>
          <a:bodyPr/>
          <a:lstStyle/>
          <a:p>
            <a:r>
              <a:rPr lang="en-US" altLang="en-US"/>
              <a:t>Origins:</a:t>
            </a:r>
          </a:p>
          <a:p>
            <a:endParaRPr lang="en-US" altLang="en-US"/>
          </a:p>
        </p:txBody>
      </p:sp>
      <p:sp>
        <p:nvSpPr>
          <p:cNvPr id="51204" name="Content Placeholder 2">
            <a:extLst>
              <a:ext uri="{FF2B5EF4-FFF2-40B4-BE49-F238E27FC236}">
                <a16:creationId xmlns:a16="http://schemas.microsoft.com/office/drawing/2014/main" id="{2A5C2218-69FD-459A-B63F-E436F58FBF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-76200" y="914400"/>
            <a:ext cx="4572000" cy="5334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FF00"/>
                </a:solidFill>
              </a:rPr>
              <a:t>Ante</a:t>
            </a:r>
            <a:r>
              <a:rPr lang="en-US" altLang="en-US" b="1" dirty="0">
                <a:solidFill>
                  <a:srgbClr val="FFFF00"/>
                </a:solidFill>
              </a:rPr>
              <a:t>cedent</a:t>
            </a:r>
          </a:p>
          <a:p>
            <a:pPr lvl="1"/>
            <a:r>
              <a:rPr lang="en-US" altLang="en-US" dirty="0"/>
              <a:t>Est. before settlement</a:t>
            </a:r>
          </a:p>
          <a:p>
            <a:pPr lvl="2"/>
            <a:r>
              <a:rPr lang="en-US" altLang="en-US" dirty="0"/>
              <a:t>Usually aligns with </a:t>
            </a:r>
            <a:r>
              <a:rPr lang="en-US" altLang="en-US" b="1" dirty="0"/>
              <a:t>physical boundaries</a:t>
            </a:r>
          </a:p>
          <a:p>
            <a:pPr lvl="1"/>
            <a:r>
              <a:rPr lang="en-US" altLang="en-US" dirty="0"/>
              <a:t>Cultural groups spread toward border but don’t cross</a:t>
            </a:r>
            <a:endParaRPr lang="en-US" altLang="en-US" b="1" dirty="0"/>
          </a:p>
          <a:p>
            <a:pPr lvl="2"/>
            <a:r>
              <a:rPr lang="en-US" altLang="en-US" dirty="0"/>
              <a:t>49</a:t>
            </a:r>
            <a:r>
              <a:rPr lang="en-US" altLang="en-US" baseline="30000" dirty="0"/>
              <a:t>th</a:t>
            </a:r>
            <a:r>
              <a:rPr lang="en-US" altLang="en-US" dirty="0"/>
              <a:t> parallel est. by US and UK (Canada) in 1818.</a:t>
            </a:r>
          </a:p>
          <a:p>
            <a:pPr lvl="2"/>
            <a:r>
              <a:rPr lang="en-US" altLang="en-US" dirty="0"/>
              <a:t>Drawn before area was permanently settled by treaty signers (not of course by Native Americans) US or Canada.</a:t>
            </a:r>
          </a:p>
          <a:p>
            <a:pPr lvl="3"/>
            <a:r>
              <a:rPr lang="en-US" altLang="en-US" dirty="0"/>
              <a:t>Ignoring of Native American inhabitants of the area could imply “superimposed”</a:t>
            </a:r>
          </a:p>
          <a:p>
            <a:pPr lvl="2"/>
            <a:r>
              <a:rPr lang="en-US" altLang="en-US" dirty="0"/>
              <a:t>Satellite image shows differences between American and Canadian land use policies.</a:t>
            </a:r>
          </a:p>
          <a:p>
            <a:pPr lvl="3"/>
            <a:r>
              <a:rPr lang="en-US" altLang="en-US" dirty="0"/>
              <a:t>Grain farming  vs. open range</a:t>
            </a: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747A7DDB-06C1-4636-810B-C57601D97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0"/>
          <a:stretch/>
        </p:blipFill>
        <p:spPr bwMode="auto">
          <a:xfrm>
            <a:off x="4648201" y="1905000"/>
            <a:ext cx="41910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7D20A11-CF37-4FC0-8576-A89F40CE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7239000" cy="457200"/>
          </a:xfrm>
        </p:spPr>
        <p:txBody>
          <a:bodyPr/>
          <a:lstStyle/>
          <a:p>
            <a:pPr algn="l"/>
            <a:r>
              <a:rPr lang="en-US" altLang="en-US" dirty="0"/>
              <a:t>Boundary “Origins”</a:t>
            </a:r>
          </a:p>
        </p:txBody>
      </p:sp>
      <p:sp>
        <p:nvSpPr>
          <p:cNvPr id="27651" name="Text Placeholder 4">
            <a:extLst>
              <a:ext uri="{FF2B5EF4-FFF2-40B4-BE49-F238E27FC236}">
                <a16:creationId xmlns:a16="http://schemas.microsoft.com/office/drawing/2014/main" id="{A4043F9A-06DC-4605-B29C-439E27536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192588" cy="914400"/>
          </a:xfrm>
        </p:spPr>
        <p:txBody>
          <a:bodyPr/>
          <a:lstStyle/>
          <a:p>
            <a:r>
              <a:rPr lang="en-US" altLang="en-US"/>
              <a:t>Origins:</a:t>
            </a:r>
          </a:p>
          <a:p>
            <a:endParaRPr lang="en-US" altLang="en-US"/>
          </a:p>
        </p:txBody>
      </p:sp>
      <p:sp>
        <p:nvSpPr>
          <p:cNvPr id="51204" name="Content Placeholder 2">
            <a:extLst>
              <a:ext uri="{FF2B5EF4-FFF2-40B4-BE49-F238E27FC236}">
                <a16:creationId xmlns:a16="http://schemas.microsoft.com/office/drawing/2014/main" id="{7017CF54-0E48-46B8-B087-3E7D94A6832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-1" y="1447800"/>
            <a:ext cx="3443287" cy="1600200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Antecedent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Subsequent or Consequent</a:t>
            </a:r>
          </a:p>
          <a:p>
            <a:pPr lvl="1"/>
            <a:r>
              <a:rPr lang="en-US" altLang="en-US" dirty="0"/>
              <a:t>Both after settlement</a:t>
            </a:r>
          </a:p>
          <a:p>
            <a:pPr lvl="1"/>
            <a:r>
              <a:rPr lang="en-US" altLang="en-US" dirty="0"/>
              <a:t>Consequent is a subcategory meaning it is a subsequent border drawn due to changes brought on by conflict or culture</a:t>
            </a:r>
          </a:p>
          <a:p>
            <a:pPr lvl="2"/>
            <a:r>
              <a:rPr lang="en-US" altLang="en-US" dirty="0"/>
              <a:t>Post WWI and Post-WWII Europe</a:t>
            </a:r>
          </a:p>
          <a:p>
            <a:pPr lvl="2"/>
            <a:r>
              <a:rPr lang="en-US" altLang="en-US" dirty="0"/>
              <a:t>Borders drawn to match settlement patterns already existing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</p:txBody>
      </p:sp>
      <p:pic>
        <p:nvPicPr>
          <p:cNvPr id="9" name="Picture 1" descr="TCL_10e_Figure_07_15a_L.jpg">
            <a:extLst>
              <a:ext uri="{FF2B5EF4-FFF2-40B4-BE49-F238E27FC236}">
                <a16:creationId xmlns:a16="http://schemas.microsoft.com/office/drawing/2014/main" id="{604FF686-21CC-4122-8198-ACB9EA86807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4"/>
          <a:stretch/>
        </p:blipFill>
        <p:spPr bwMode="auto">
          <a:xfrm>
            <a:off x="5105400" y="166289"/>
            <a:ext cx="3581400" cy="31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CL_10e_Figure_07_15b_L.jpg">
            <a:extLst>
              <a:ext uri="{FF2B5EF4-FFF2-40B4-BE49-F238E27FC236}">
                <a16:creationId xmlns:a16="http://schemas.microsoft.com/office/drawing/2014/main" id="{F8F09E13-CE7D-1769-32EF-29FC63A5B8E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16359"/>
          <a:stretch/>
        </p:blipFill>
        <p:spPr bwMode="auto">
          <a:xfrm>
            <a:off x="3924313" y="3216275"/>
            <a:ext cx="404809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FB02FF7-28CD-4485-AF14-5FC640E2D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586" y="164307"/>
            <a:ext cx="8229600" cy="381000"/>
          </a:xfrm>
        </p:spPr>
        <p:txBody>
          <a:bodyPr/>
          <a:lstStyle/>
          <a:p>
            <a:r>
              <a:rPr lang="en-US" altLang="en-US" dirty="0"/>
              <a:t>Boundary “Origins”</a:t>
            </a:r>
          </a:p>
        </p:txBody>
      </p:sp>
      <p:sp>
        <p:nvSpPr>
          <p:cNvPr id="28675" name="Text Placeholder 4">
            <a:extLst>
              <a:ext uri="{FF2B5EF4-FFF2-40B4-BE49-F238E27FC236}">
                <a16:creationId xmlns:a16="http://schemas.microsoft.com/office/drawing/2014/main" id="{E26F1613-33F3-4A60-BB27-662C85BBD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4308"/>
            <a:ext cx="4192588" cy="796310"/>
          </a:xfrm>
        </p:spPr>
        <p:txBody>
          <a:bodyPr/>
          <a:lstStyle/>
          <a:p>
            <a:r>
              <a:rPr lang="en-US" altLang="en-US" dirty="0"/>
              <a:t>Origins:</a:t>
            </a:r>
          </a:p>
          <a:p>
            <a:endParaRPr lang="en-US" altLang="en-US" dirty="0"/>
          </a:p>
        </p:txBody>
      </p:sp>
      <p:sp>
        <p:nvSpPr>
          <p:cNvPr id="51204" name="Content Placeholder 2">
            <a:extLst>
              <a:ext uri="{FF2B5EF4-FFF2-40B4-BE49-F238E27FC236}">
                <a16:creationId xmlns:a16="http://schemas.microsoft.com/office/drawing/2014/main" id="{D1C58668-DF9B-4DCF-AFBA-86AE8E49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64498"/>
            <a:ext cx="3810000" cy="548390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Antecedent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Subsequent or Consequent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Superimposed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Lines laid down for political reasons </a:t>
            </a:r>
            <a:r>
              <a:rPr lang="en-US" altLang="en-US" dirty="0">
                <a:solidFill>
                  <a:srgbClr val="FFFF00"/>
                </a:solidFill>
              </a:rPr>
              <a:t>disregarding cultural boundaries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Scramble for Africa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Borders drawn based on what Europeans wanted (resources, military control, etc.)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Source of </a:t>
            </a:r>
            <a:r>
              <a:rPr lang="en-US" altLang="en-US" b="1" dirty="0">
                <a:solidFill>
                  <a:srgbClr val="FFFF00"/>
                </a:solidFill>
              </a:rPr>
              <a:t>centrifugal pressure</a:t>
            </a:r>
            <a:r>
              <a:rPr lang="en-US" altLang="en-US" dirty="0"/>
              <a:t> as decolonized African states struggle to form a national identity</a:t>
            </a:r>
          </a:p>
          <a:p>
            <a:pPr lvl="2"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</p:txBody>
      </p:sp>
      <p:pic>
        <p:nvPicPr>
          <p:cNvPr id="5" name="Picture 4" descr="TCL_10e_Figure_07_34_L.jpg">
            <a:extLst>
              <a:ext uri="{FF2B5EF4-FFF2-40B4-BE49-F238E27FC236}">
                <a16:creationId xmlns:a16="http://schemas.microsoft.com/office/drawing/2014/main" id="{FB977E2C-1154-4E2B-B1F1-F06756D8F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99410"/>
            <a:ext cx="5128779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883F7-DE59-4899-BF57-A9D0D812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966954" y="2151675"/>
            <a:ext cx="5122863" cy="45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537F9F4-0312-410A-B7B5-30AEE38C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699" y="381000"/>
            <a:ext cx="8328025" cy="533400"/>
          </a:xfrm>
        </p:spPr>
        <p:txBody>
          <a:bodyPr/>
          <a:lstStyle/>
          <a:p>
            <a:r>
              <a:rPr lang="en-US" altLang="en-US" dirty="0"/>
              <a:t>Is Radcliffe’s Line, subsequent or superimposed?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44D5B2DF-7E7E-4AE6-8203-0BA1B0486D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8" y="1295400"/>
            <a:ext cx="7642225" cy="53492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537F9F4-0312-410A-B7B5-30AEE38C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2" y="152400"/>
            <a:ext cx="4495798" cy="609600"/>
          </a:xfrm>
        </p:spPr>
        <p:txBody>
          <a:bodyPr/>
          <a:lstStyle/>
          <a:p>
            <a:r>
              <a:rPr lang="en-US" altLang="en-US" dirty="0"/>
              <a:t>Radcliffe’s Line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C2E7366A-A61C-4724-812D-0FB4E111EA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648202" y="732020"/>
            <a:ext cx="4529795" cy="3943375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D5D1A-DC0B-43C6-B16B-ACCAE6EA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495800" cy="53602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the migration and violence associated with the Partition would imply the line is a </a:t>
            </a:r>
            <a:r>
              <a:rPr lang="en-US" sz="2400" b="1" dirty="0">
                <a:solidFill>
                  <a:srgbClr val="FFFF00"/>
                </a:solidFill>
              </a:rPr>
              <a:t>“superimposed” </a:t>
            </a:r>
            <a:r>
              <a:rPr lang="en-US" sz="2400" dirty="0"/>
              <a:t>border.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This is what the College Board</a:t>
            </a:r>
          </a:p>
          <a:p>
            <a:pPr marL="457200" lvl="1" indent="0" defTabSz="749300">
              <a:spcBef>
                <a:spcPts val="0"/>
              </a:spcBef>
              <a:buNone/>
            </a:pPr>
            <a:r>
              <a:rPr lang="en-US" sz="2000" dirty="0"/>
              <a:t>	says!</a:t>
            </a:r>
          </a:p>
          <a:p>
            <a:pPr>
              <a:spcBef>
                <a:spcPts val="0"/>
              </a:spcBef>
            </a:pPr>
            <a:r>
              <a:rPr lang="en-US" dirty="0"/>
              <a:t>But,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appears that Radcliffe did take into account the settlement pattern already existing (compare maps)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“subsequent”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Maybe it was just a bad job?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Or an impossible task given the  intermixing between Hindus and Muslims in South Asia?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“consequent”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Or the result of the British withdrawal from South Asia</a:t>
            </a:r>
          </a:p>
          <a:p>
            <a:pPr lvl="1"/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7010ECE-ECD4-43AF-BBF1-66A8B8C8F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37"/>
          <a:stretch/>
        </p:blipFill>
        <p:spPr>
          <a:xfrm>
            <a:off x="4435838" y="4343742"/>
            <a:ext cx="1981200" cy="20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24F4C29-D77B-4DA4-A388-07C88655D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r>
              <a:rPr lang="en-US" altLang="en-US" dirty="0"/>
              <a:t>Boundary “Origins”</a:t>
            </a:r>
          </a:p>
        </p:txBody>
      </p:sp>
      <p:sp>
        <p:nvSpPr>
          <p:cNvPr id="29699" name="Text Placeholder 4">
            <a:extLst>
              <a:ext uri="{FF2B5EF4-FFF2-40B4-BE49-F238E27FC236}">
                <a16:creationId xmlns:a16="http://schemas.microsoft.com/office/drawing/2014/main" id="{4DA2BBFA-CC4A-4814-836B-309F0942E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192588" cy="914400"/>
          </a:xfrm>
        </p:spPr>
        <p:txBody>
          <a:bodyPr/>
          <a:lstStyle/>
          <a:p>
            <a:r>
              <a:rPr lang="en-US" altLang="en-US"/>
              <a:t>Origins:</a:t>
            </a:r>
          </a:p>
          <a:p>
            <a:endParaRPr lang="en-US" altLang="en-US"/>
          </a:p>
        </p:txBody>
      </p:sp>
      <p:sp>
        <p:nvSpPr>
          <p:cNvPr id="51204" name="Content Placeholder 2">
            <a:extLst>
              <a:ext uri="{FF2B5EF4-FFF2-40B4-BE49-F238E27FC236}">
                <a16:creationId xmlns:a16="http://schemas.microsoft.com/office/drawing/2014/main" id="{D5787EAC-33C5-482A-92FA-11DB2CAA1E2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2400" y="1371600"/>
            <a:ext cx="3944462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Antecedent</a:t>
            </a: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Subsequent</a:t>
            </a: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Superimposed</a:t>
            </a: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Relic(t)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Former boundary </a:t>
            </a:r>
            <a:r>
              <a:rPr lang="en-US" altLang="en-US" b="1" u="sng" dirty="0">
                <a:solidFill>
                  <a:srgbClr val="FFFF00"/>
                </a:solidFill>
              </a:rPr>
              <a:t>that still has meaning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East and West Germany </a:t>
            </a:r>
          </a:p>
          <a:p>
            <a:pPr marL="1371600" lvl="3" indent="-222250">
              <a:spcBef>
                <a:spcPts val="0"/>
              </a:spcBef>
            </a:pPr>
            <a:r>
              <a:rPr lang="en-US" altLang="en-US" sz="1800" dirty="0"/>
              <a:t>divided into 2 states during Cold War</a:t>
            </a:r>
          </a:p>
          <a:p>
            <a:pPr marL="1371600" lvl="3" indent="-222250">
              <a:spcBef>
                <a:spcPts val="0"/>
              </a:spcBef>
            </a:pPr>
            <a:r>
              <a:rPr lang="en-US" altLang="en-US" sz="1800" dirty="0"/>
              <a:t>border now obsolete  = one Germany</a:t>
            </a:r>
          </a:p>
          <a:p>
            <a:pPr marL="1371600" lvl="3" indent="-222250">
              <a:spcBef>
                <a:spcPts val="0"/>
              </a:spcBef>
            </a:pPr>
            <a:r>
              <a:rPr lang="en-US" altLang="en-US" sz="1800" dirty="0"/>
              <a:t>but still has meaning economically and politically. (You can still see East Germany in these maps)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8F474-A54E-4EF0-8E54-1DA3AA16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5047139" y="691206"/>
            <a:ext cx="2628900" cy="26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345374-F500-419B-A411-B23EDD860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06" y="3575186"/>
            <a:ext cx="23066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47D7F-924E-4683-8315-F2B497888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510099"/>
            <a:ext cx="24114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EBE06E3-247A-455E-B8D3-1E80B967A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/>
              <a:t>Boundary Disputes</a:t>
            </a:r>
          </a:p>
        </p:txBody>
      </p:sp>
      <p:sp>
        <p:nvSpPr>
          <p:cNvPr id="52230" name="Content Placeholder 5">
            <a:extLst>
              <a:ext uri="{FF2B5EF4-FFF2-40B4-BE49-F238E27FC236}">
                <a16:creationId xmlns:a16="http://schemas.microsoft.com/office/drawing/2014/main" id="{04F8B3E6-0354-46DD-9249-706B23F3F5E0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152400" y="457200"/>
            <a:ext cx="5029200" cy="6019800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Definitional/Locational</a:t>
            </a:r>
          </a:p>
          <a:p>
            <a:pPr lvl="1"/>
            <a:r>
              <a:rPr lang="en-US" altLang="en-US" dirty="0"/>
              <a:t>Disagreement on the precise legal definitions of the borders? </a:t>
            </a:r>
          </a:p>
          <a:p>
            <a:pPr lvl="2"/>
            <a:r>
              <a:rPr lang="en-US" altLang="en-US" dirty="0"/>
              <a:t>“If we are drawing a border at the midpoint of a river, are we doing that at high tide or low tide”  </a:t>
            </a:r>
          </a:p>
          <a:p>
            <a:pPr lvl="2"/>
            <a:r>
              <a:rPr lang="en-US" altLang="en-US" dirty="0"/>
              <a:t>What happens when the border moves (</a:t>
            </a:r>
            <a:r>
              <a:rPr lang="en-US" altLang="en-US" dirty="0" err="1"/>
              <a:t>ie</a:t>
            </a:r>
            <a:r>
              <a:rPr lang="en-US" altLang="en-US" dirty="0"/>
              <a:t>:  a river changes course)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Operational</a:t>
            </a:r>
          </a:p>
          <a:p>
            <a:pPr lvl="1"/>
            <a:r>
              <a:rPr lang="en-US" altLang="en-US" dirty="0"/>
              <a:t>how to pass through a border becomes a problem.</a:t>
            </a:r>
          </a:p>
          <a:p>
            <a:pPr lvl="2"/>
            <a:r>
              <a:rPr lang="en-US" altLang="en-US" dirty="0"/>
              <a:t>Immigration laws/trade policies/paperwork, etc.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Allocational</a:t>
            </a:r>
          </a:p>
          <a:p>
            <a:pPr lvl="1"/>
            <a:r>
              <a:rPr lang="en-US" altLang="en-US" dirty="0"/>
              <a:t>When a resource lies on two sides of a border who gets what? </a:t>
            </a:r>
          </a:p>
          <a:p>
            <a:pPr lvl="2"/>
            <a:r>
              <a:rPr lang="en-US" altLang="en-US" dirty="0"/>
              <a:t>Iraq would negotiate to be able to pump more oil than the Saudis from this well (maybe 80/20 split)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A8B11-2989-439E-AB2C-896F2ED14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485900"/>
            <a:ext cx="370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F160EA-B986-1153-CD47-510421F02BD2}"/>
              </a:ext>
            </a:extLst>
          </p:cNvPr>
          <p:cNvCxnSpPr>
            <a:cxnSpLocks/>
          </p:cNvCxnSpPr>
          <p:nvPr/>
        </p:nvCxnSpPr>
        <p:spPr>
          <a:xfrm flipH="1">
            <a:off x="4800600" y="1905000"/>
            <a:ext cx="1524000" cy="403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861442A-679A-40F8-9153-FF0BEB975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Water Boundaries at Sea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E550593B-6674-48EF-AAE2-B7F47E45E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88" y="762000"/>
            <a:ext cx="8926512" cy="5334000"/>
          </a:xfrm>
        </p:spPr>
        <p:txBody>
          <a:bodyPr/>
          <a:lstStyle/>
          <a:p>
            <a:r>
              <a:rPr lang="en-US" altLang="en-US" sz="2800" dirty="0"/>
              <a:t>Est. by the UN Conference on the Law of the Seas (ratified 1994) </a:t>
            </a:r>
            <a:r>
              <a:rPr lang="en-US" altLang="en-US" sz="2800" b="1" dirty="0">
                <a:solidFill>
                  <a:srgbClr val="FFFF00"/>
                </a:solidFill>
              </a:rPr>
              <a:t>UNCLOS</a:t>
            </a:r>
          </a:p>
          <a:p>
            <a:pPr lvl="1"/>
            <a:r>
              <a:rPr lang="en-US" altLang="en-US" b="1" dirty="0">
                <a:solidFill>
                  <a:srgbClr val="FFFF00"/>
                </a:solidFill>
              </a:rPr>
              <a:t>Territorial</a:t>
            </a:r>
          </a:p>
          <a:p>
            <a:pPr lvl="2"/>
            <a:r>
              <a:rPr lang="en-US" altLang="en-US" dirty="0"/>
              <a:t>Sovereignty extends 12 nautical miles from shore</a:t>
            </a:r>
          </a:p>
          <a:p>
            <a:pPr lvl="2"/>
            <a:r>
              <a:rPr lang="en-US" altLang="en-US" dirty="0"/>
              <a:t>All national laws apply </a:t>
            </a:r>
          </a:p>
          <a:p>
            <a:pPr lvl="2"/>
            <a:r>
              <a:rPr lang="en-US" altLang="en-US" dirty="0"/>
              <a:t>Beyond 12 mi. = high seas, admiralty law applies</a:t>
            </a:r>
          </a:p>
          <a:p>
            <a:pPr lvl="1"/>
            <a:r>
              <a:rPr lang="en-US" altLang="en-US" b="1" dirty="0">
                <a:solidFill>
                  <a:srgbClr val="FFFF00"/>
                </a:solidFill>
              </a:rPr>
              <a:t>Exclusive Economic Zone (EEZ)</a:t>
            </a:r>
          </a:p>
          <a:p>
            <a:pPr lvl="2"/>
            <a:r>
              <a:rPr lang="en-US" altLang="en-US" dirty="0"/>
              <a:t>Exclusive economic rights extend 200 nautical miles from shore</a:t>
            </a:r>
          </a:p>
          <a:p>
            <a:pPr lvl="2"/>
            <a:r>
              <a:rPr lang="en-US" altLang="en-US" dirty="0"/>
              <a:t>Natural resources, fishing, etc.</a:t>
            </a:r>
          </a:p>
          <a:p>
            <a:pPr lvl="2"/>
            <a:r>
              <a:rPr lang="en-US" altLang="en-US" dirty="0"/>
              <a:t>If overlap with another state, generally split halfway, but many areas are under dispute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AFA9529-F55D-47DD-A559-E177726B2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dirty="0"/>
              <a:t>Boundaries (Types)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7C4511E1-110E-4FB3-A761-66A489791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192588" cy="457200"/>
          </a:xfrm>
        </p:spPr>
        <p:txBody>
          <a:bodyPr/>
          <a:lstStyle/>
          <a:p>
            <a:r>
              <a:rPr lang="en-US" altLang="en-US"/>
              <a:t>Types:</a:t>
            </a:r>
          </a:p>
        </p:txBody>
      </p:sp>
      <p:sp>
        <p:nvSpPr>
          <p:cNvPr id="52228" name="Content Placeholder 3">
            <a:extLst>
              <a:ext uri="{FF2B5EF4-FFF2-40B4-BE49-F238E27FC236}">
                <a16:creationId xmlns:a16="http://schemas.microsoft.com/office/drawing/2014/main" id="{9B6A9772-FEDC-40DD-93CC-EF61BC8905B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2400" y="990600"/>
            <a:ext cx="3657600" cy="5135563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Physical</a:t>
            </a:r>
          </a:p>
          <a:p>
            <a:pPr lvl="1"/>
            <a:r>
              <a:rPr lang="en-US" altLang="en-US" dirty="0"/>
              <a:t>Natural geography like rivers, lakes, oceans, mountains or deserts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Cultural</a:t>
            </a:r>
          </a:p>
          <a:p>
            <a:pPr lvl="1"/>
            <a:r>
              <a:rPr lang="en-US" altLang="en-US" dirty="0"/>
              <a:t>Human features (language, religions, other)</a:t>
            </a:r>
          </a:p>
          <a:p>
            <a:pPr lvl="2"/>
            <a:r>
              <a:rPr lang="en-US" altLang="en-US" dirty="0"/>
              <a:t>“isogloss”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Geometric</a:t>
            </a:r>
          </a:p>
          <a:p>
            <a:pPr lvl="1"/>
            <a:r>
              <a:rPr lang="en-US" altLang="en-US" dirty="0"/>
              <a:t>Survey lines usually along lines of latitude and longitude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Borders extend in a plane above and below the Earth </a:t>
            </a:r>
          </a:p>
          <a:p>
            <a:pPr lvl="1"/>
            <a:endParaRPr lang="en-US" altLang="en-US" dirty="0"/>
          </a:p>
        </p:txBody>
      </p:sp>
      <p:pic>
        <p:nvPicPr>
          <p:cNvPr id="30725" name="Content Placeholder 3">
            <a:extLst>
              <a:ext uri="{FF2B5EF4-FFF2-40B4-BE49-F238E27FC236}">
                <a16:creationId xmlns:a16="http://schemas.microsoft.com/office/drawing/2014/main" id="{AE806A93-3B1F-431E-9E5A-55164B987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5908" y="1678156"/>
            <a:ext cx="5341938" cy="383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6B11370C-FC2E-47E9-AA2F-F02643DF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"/>
            <a:ext cx="6334441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B1E81460-5E39-491E-AF53-8BD35C6AD5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257800"/>
            <a:ext cx="9144000" cy="1447800"/>
          </a:xfrm>
        </p:spPr>
        <p:txBody>
          <a:bodyPr/>
          <a:lstStyle/>
          <a:p>
            <a:r>
              <a:rPr lang="en-US" altLang="en-US" sz="2000" dirty="0"/>
              <a:t>China is building man-made islands in the South China Sea in order to claim valuable oil/gas reserves through the UN Law of the Seas (200 mile EEZ).</a:t>
            </a:r>
          </a:p>
          <a:p>
            <a:r>
              <a:rPr lang="en-US" altLang="en-US" sz="2000" dirty="0"/>
              <a:t>How does the US assert non-recognition of Chinese claims in the </a:t>
            </a:r>
            <a:r>
              <a:rPr lang="en-US" altLang="en-US" sz="2000" dirty="0" err="1"/>
              <a:t>Spratlys</a:t>
            </a:r>
            <a:endParaRPr lang="en-US" altLang="en-US" sz="2000" dirty="0"/>
          </a:p>
          <a:p>
            <a:pPr lvl="1"/>
            <a:r>
              <a:rPr lang="en-US" altLang="en-US" sz="1600" dirty="0"/>
              <a:t>placing the American fleet within 12 miles of the manmade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AC1E5F3-D52B-438A-A1AB-7E44A2E48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Transition Zones (sort of boundaries)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C84701E-414B-4789-95E6-8419AD483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07571"/>
            <a:ext cx="8915400" cy="31786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Until recently many boundaries were not sharp, clearly defined lines, but were zones called </a:t>
            </a:r>
            <a:r>
              <a:rPr lang="en-US" altLang="en-US" sz="2000" b="1" dirty="0">
                <a:solidFill>
                  <a:srgbClr val="FFFF00"/>
                </a:solidFill>
              </a:rPr>
              <a:t>marchlands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00"/>
                </a:solidFill>
              </a:rPr>
              <a:t>Frontiers </a:t>
            </a:r>
            <a:r>
              <a:rPr lang="en-US" altLang="en-US" sz="2000" b="1" dirty="0"/>
              <a:t>- </a:t>
            </a:r>
            <a:r>
              <a:rPr lang="en-US" altLang="en-US" sz="2000" dirty="0"/>
              <a:t>area between two states or between inhabited and uninhabited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Now rare since most modern govts. have technology and want to exploit all territory to the fullest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00"/>
                </a:solidFill>
              </a:rPr>
              <a:t>Buffer state </a:t>
            </a:r>
            <a:r>
              <a:rPr lang="en-US" altLang="en-US" sz="2000" dirty="0"/>
              <a:t>— independent but weak country lying between two powerful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Mongolia—lies between Russia and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Afghanistan- between Russian Empire and British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F8464-1473-F6C7-A8FB-30E54F115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55439"/>
            <a:ext cx="2514600" cy="27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3A4CE-A80E-303A-5D26-3FF52188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5800" y="3917964"/>
            <a:ext cx="3838258" cy="275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8D55FE2-6EF5-4F4D-BEC4-37CA5A201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dirty="0"/>
              <a:t>Boundary </a:t>
            </a:r>
            <a:r>
              <a:rPr lang="en-US" altLang="en-US" b="1" u="sng" dirty="0"/>
              <a:t>Formation</a:t>
            </a:r>
            <a:r>
              <a:rPr lang="en-US" altLang="en-US" dirty="0"/>
              <a:t> Processes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B76A1C1-E008-4B82-A65C-D8F5B600E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2133600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define</a:t>
            </a:r>
            <a:r>
              <a:rPr lang="en-US" altLang="en-US" dirty="0"/>
              <a:t>:  </a:t>
            </a:r>
          </a:p>
          <a:p>
            <a:pPr lvl="1"/>
            <a:r>
              <a:rPr lang="en-US" altLang="en-US" dirty="0"/>
              <a:t>negotiate a treaty to establish a border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delimit</a:t>
            </a:r>
            <a:r>
              <a:rPr lang="en-US" altLang="en-US" dirty="0">
                <a:solidFill>
                  <a:srgbClr val="FFFF00"/>
                </a:solidFill>
              </a:rPr>
              <a:t>: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cartographers (mapmakers) then draw the boundary on a map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Picture 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2D21598B-4386-4092-918A-DC8D9375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3" y="3886200"/>
            <a:ext cx="4343400" cy="2443163"/>
          </a:xfrm>
          <a:prstGeom prst="rect">
            <a:avLst/>
          </a:prstGeom>
        </p:spPr>
      </p:pic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471223D-DAF1-47BA-806B-4341A3C3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987" y="3909934"/>
            <a:ext cx="3790950" cy="213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E19B436-FFA0-477E-BB43-CE2C0F8D1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/>
              <a:t>Boundary </a:t>
            </a:r>
            <a:r>
              <a:rPr lang="en-US" altLang="en-US" b="1" dirty="0"/>
              <a:t>Formation</a:t>
            </a:r>
            <a:r>
              <a:rPr lang="en-US" altLang="en-US" dirty="0"/>
              <a:t> Processes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FAC3128-C27E-4161-B62D-7B68DB70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1219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demarcate</a:t>
            </a:r>
            <a:r>
              <a:rPr lang="en-US" altLang="en-US" dirty="0">
                <a:solidFill>
                  <a:srgbClr val="FFFF00"/>
                </a:solidFill>
              </a:rPr>
              <a:t>: 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physically representing the border on the Earth’s surface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C54A23-40CA-4B60-BA46-DE824C1C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290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Demarcation of the border dividing U.S. and Canada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1597A6B-C0BD-4FFA-AF8A-F7D7EFA0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46026"/>
            <a:ext cx="2385626" cy="43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C21733F-F2AE-49E6-9AF4-F8549D3BB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Border Wall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B8777D9D-B7D8-4268-B123-1C33869349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3810000" cy="2857500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B1FBFD-0E0E-A5F4-64E5-862EA6FA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981200"/>
            <a:ext cx="5181600" cy="4114800"/>
          </a:xfrm>
        </p:spPr>
        <p:txBody>
          <a:bodyPr/>
          <a:lstStyle/>
          <a:p>
            <a:r>
              <a:rPr lang="en-US" dirty="0"/>
              <a:t>Advocated by American nativists to control immigration</a:t>
            </a:r>
          </a:p>
          <a:p>
            <a:r>
              <a:rPr lang="en-US" dirty="0"/>
              <a:t>Limit undocumented entry</a:t>
            </a:r>
          </a:p>
          <a:p>
            <a:r>
              <a:rPr lang="en-US" dirty="0"/>
              <a:t>Reestablish sovereignty through controlling territorial integrity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8970587-2E5E-4FBF-A351-9914255B2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685800"/>
          </a:xfrm>
        </p:spPr>
        <p:txBody>
          <a:bodyPr/>
          <a:lstStyle/>
          <a:p>
            <a:r>
              <a:rPr lang="en-US" altLang="en-US"/>
              <a:t>Israeli West Bank Security Barrier</a:t>
            </a:r>
          </a:p>
        </p:txBody>
      </p:sp>
      <p:pic>
        <p:nvPicPr>
          <p:cNvPr id="22531" name="Content Placeholder 4">
            <a:extLst>
              <a:ext uri="{FF2B5EF4-FFF2-40B4-BE49-F238E27FC236}">
                <a16:creationId xmlns:a16="http://schemas.microsoft.com/office/drawing/2014/main" id="{860129C2-BEBC-465A-8F16-9ABAAC6C31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0933"/>
            <a:ext cx="3006725" cy="5700249"/>
          </a:xfrm>
        </p:spPr>
      </p:pic>
      <p:pic>
        <p:nvPicPr>
          <p:cNvPr id="22532" name="Content Placeholder 5">
            <a:extLst>
              <a:ext uri="{FF2B5EF4-FFF2-40B4-BE49-F238E27FC236}">
                <a16:creationId xmlns:a16="http://schemas.microsoft.com/office/drawing/2014/main" id="{B334D969-CE0B-4A55-8C66-AFD047CAE3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1" y="768406"/>
            <a:ext cx="2743200" cy="2057400"/>
          </a:xfrm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id="{BDD87E6E-DBF5-4EE5-8506-9AD91251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7" y="830933"/>
            <a:ext cx="2549523" cy="190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FF93A-6EB0-4954-9705-0D7F5E1E34EA}"/>
              </a:ext>
            </a:extLst>
          </p:cNvPr>
          <p:cNvSpPr txBox="1"/>
          <p:nvPr/>
        </p:nvSpPr>
        <p:spPr>
          <a:xfrm>
            <a:off x="3429001" y="2899668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West Bank Security wall has </a:t>
            </a:r>
            <a:r>
              <a:rPr lang="en-US" sz="1600" dirty="0">
                <a:solidFill>
                  <a:srgbClr val="FFFF00"/>
                </a:solidFill>
              </a:rPr>
              <a:t>increased Israeli security tremendously.</a:t>
            </a:r>
            <a:r>
              <a:rPr lang="en-US" sz="1600" dirty="0">
                <a:solidFill>
                  <a:schemeClr val="bg1"/>
                </a:solidFill>
              </a:rPr>
              <a:t> Terrorist incidents (suicide bombings etc.) have decreased making Israeli citizens feel more secure going about their everyday lives.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However, the wall has been built to encircle Jewish settlements on the West Bank. Many see this as a </a:t>
            </a:r>
            <a:r>
              <a:rPr lang="en-US" sz="1600" dirty="0">
                <a:solidFill>
                  <a:srgbClr val="FFFF00"/>
                </a:solidFill>
              </a:rPr>
              <a:t>land grab </a:t>
            </a:r>
            <a:r>
              <a:rPr lang="en-US" sz="1600" dirty="0">
                <a:solidFill>
                  <a:schemeClr val="bg1"/>
                </a:solidFill>
              </a:rPr>
              <a:t>(a Palestinian state on the West Bank is</a:t>
            </a:r>
          </a:p>
          <a:p>
            <a:r>
              <a:rPr lang="en-US" sz="1600" dirty="0">
                <a:solidFill>
                  <a:schemeClr val="bg1"/>
                </a:solidFill>
              </a:rPr>
              <a:t>envisioned in most peace plans) by the Israelis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It has also </a:t>
            </a:r>
            <a:r>
              <a:rPr lang="en-US" sz="1600" dirty="0">
                <a:solidFill>
                  <a:srgbClr val="FFFF00"/>
                </a:solidFill>
              </a:rPr>
              <a:t>made everyday life for some Palestinians very difficult </a:t>
            </a:r>
            <a:r>
              <a:rPr lang="en-US" sz="1600" dirty="0">
                <a:solidFill>
                  <a:schemeClr val="bg1"/>
                </a:solidFill>
              </a:rPr>
              <a:t>as they must pass through checkpoints to reach fields/villages on the other side of the wall.  </a:t>
            </a:r>
          </a:p>
          <a:p>
            <a:r>
              <a:rPr lang="en-US" sz="1600" dirty="0">
                <a:solidFill>
                  <a:schemeClr val="bg1"/>
                </a:solidFill>
              </a:rPr>
              <a:t>Often time they must wait in security checkpoint lines for hours to accomplish simple daily tasks.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2E7C-7D9F-6A29-6296-74866CAB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315"/>
            <a:ext cx="7772400" cy="1143000"/>
          </a:xfrm>
        </p:spPr>
        <p:txBody>
          <a:bodyPr/>
          <a:lstStyle/>
          <a:p>
            <a:r>
              <a:rPr lang="en-US" dirty="0"/>
              <a:t>Korean DMZ</a:t>
            </a:r>
            <a:br>
              <a:rPr lang="en-US" dirty="0"/>
            </a:br>
            <a:r>
              <a:rPr lang="en-US" dirty="0"/>
              <a:t>(demilitarized zone)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6DA9646-CE26-A4DB-5C2D-5E1BF4B8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92112"/>
            <a:ext cx="3876998" cy="2913287"/>
          </a:xfrm>
          <a:prstGeom prst="rect">
            <a:avLst/>
          </a:prstGeom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F265771C-3E29-C9C4-89E3-8485D9A4D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10" y="1371600"/>
            <a:ext cx="5259088" cy="2725513"/>
          </a:xfrm>
          <a:prstGeom prst="rect">
            <a:avLst/>
          </a:prstGeom>
        </p:spPr>
      </p:pic>
      <p:pic>
        <p:nvPicPr>
          <p:cNvPr id="8" name="Picture 7" descr="A picture containing grass, outdoor, mountain, dirt&#10;&#10;Description automatically generated">
            <a:extLst>
              <a:ext uri="{FF2B5EF4-FFF2-40B4-BE49-F238E27FC236}">
                <a16:creationId xmlns:a16="http://schemas.microsoft.com/office/drawing/2014/main" id="{EB9EDEDB-8938-1D1C-0278-10C28B511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164" y="4007172"/>
            <a:ext cx="4297036" cy="27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69D103E-7CB3-427A-A34E-0E5F6F5CD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/>
              <a:t>Berlin Wall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01A8E1BA-4A60-485B-837E-F10A6A024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356" y="1447800"/>
            <a:ext cx="4362234" cy="375015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CB701-85D2-4FD5-8220-8285C81E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7177" y="1143000"/>
            <a:ext cx="44848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D083949-95E9-4E9F-939F-00E2C3BD0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/>
              <a:t>Berlin Wall</a:t>
            </a:r>
          </a:p>
        </p:txBody>
      </p:sp>
      <p:pic>
        <p:nvPicPr>
          <p:cNvPr id="24579" name="Content Placeholder 4">
            <a:extLst>
              <a:ext uri="{FF2B5EF4-FFF2-40B4-BE49-F238E27FC236}">
                <a16:creationId xmlns:a16="http://schemas.microsoft.com/office/drawing/2014/main" id="{2D557E30-7CBF-4DBE-82F2-F13FFACE92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62100"/>
            <a:ext cx="8220075" cy="46863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30769</TotalTime>
  <Words>939</Words>
  <Application>Microsoft Office PowerPoint</Application>
  <PresentationFormat>On-screen Show (4:3)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Rubenstein_Lecture</vt:lpstr>
      <vt:lpstr>Political Geography</vt:lpstr>
      <vt:lpstr>Boundaries (Types)</vt:lpstr>
      <vt:lpstr>Boundary Formation Processes</vt:lpstr>
      <vt:lpstr>Boundary Formation Processes</vt:lpstr>
      <vt:lpstr>US Border Wall</vt:lpstr>
      <vt:lpstr>Israeli West Bank Security Barrier</vt:lpstr>
      <vt:lpstr>Korean DMZ (demilitarized zone)</vt:lpstr>
      <vt:lpstr>Berlin Wall</vt:lpstr>
      <vt:lpstr>Berlin Wall</vt:lpstr>
      <vt:lpstr>Berlin wall</vt:lpstr>
      <vt:lpstr>Berlin wall falls 1989 (symbolic end of the Cold War)</vt:lpstr>
      <vt:lpstr>Boundary “Origins”</vt:lpstr>
      <vt:lpstr>Boundary “Origins”</vt:lpstr>
      <vt:lpstr>Boundary “Origins”</vt:lpstr>
      <vt:lpstr>Is Radcliffe’s Line, subsequent or superimposed?</vt:lpstr>
      <vt:lpstr>Radcliffe’s Line</vt:lpstr>
      <vt:lpstr>Boundary “Origins”</vt:lpstr>
      <vt:lpstr>Boundary Disputes</vt:lpstr>
      <vt:lpstr>Water Boundaries at Sea</vt:lpstr>
      <vt:lpstr>PowerPoint Presentation</vt:lpstr>
      <vt:lpstr>Transition Zones (sort of boundaries)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629</cp:revision>
  <dcterms:created xsi:type="dcterms:W3CDTF">2009-11-25T20:47:35Z</dcterms:created>
  <dcterms:modified xsi:type="dcterms:W3CDTF">2023-02-28T01:40:30Z</dcterms:modified>
</cp:coreProperties>
</file>