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4"/>
  </p:notesMasterIdLst>
  <p:handoutMasterIdLst>
    <p:handoutMasterId r:id="rId15"/>
  </p:handoutMasterIdLst>
  <p:sldIdLst>
    <p:sldId id="334" r:id="rId2"/>
    <p:sldId id="495" r:id="rId3"/>
    <p:sldId id="582" r:id="rId4"/>
    <p:sldId id="583" r:id="rId5"/>
    <p:sldId id="445" r:id="rId6"/>
    <p:sldId id="446" r:id="rId7"/>
    <p:sldId id="497" r:id="rId8"/>
    <p:sldId id="447" r:id="rId9"/>
    <p:sldId id="496" r:id="rId10"/>
    <p:sldId id="448" r:id="rId11"/>
    <p:sldId id="449" r:id="rId12"/>
    <p:sldId id="469" r:id="rId13"/>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248">
          <p15:clr>
            <a:srgbClr val="A4A3A4"/>
          </p15:clr>
        </p15:guide>
        <p15:guide id="2" orient="horz" pos="720">
          <p15:clr>
            <a:srgbClr val="A4A3A4"/>
          </p15:clr>
        </p15:guide>
        <p15:guide id="3" pos="2880">
          <p15:clr>
            <a:srgbClr val="A4A3A4"/>
          </p15:clr>
        </p15:guide>
        <p15:guide id="4"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008080"/>
    <a:srgbClr val="339966"/>
    <a:srgbClr val="333399"/>
    <a:srgbClr val="A50021"/>
    <a:srgbClr val="99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C575A9-B60B-4367-B2AE-9F4D4753ED99}" v="1190" dt="2023-02-28T01:29:50.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4605" autoAdjust="0"/>
  </p:normalViewPr>
  <p:slideViewPr>
    <p:cSldViewPr>
      <p:cViewPr varScale="1">
        <p:scale>
          <a:sx n="64" d="100"/>
          <a:sy n="64" d="100"/>
        </p:scale>
        <p:origin x="1464" y="96"/>
      </p:cViewPr>
      <p:guideLst>
        <p:guide orient="horz" pos="1248"/>
        <p:guide orient="horz" pos="720"/>
        <p:guide pos="2880"/>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293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tepek" userId="29cdd14380280b54" providerId="LiveId" clId="{A0554527-53C7-46CF-8C3E-0B35654FC53E}"/>
    <pc:docChg chg="custSel delSld modSld sldOrd">
      <pc:chgData name="Paul Stepek" userId="29cdd14380280b54" providerId="LiveId" clId="{A0554527-53C7-46CF-8C3E-0B35654FC53E}" dt="2021-02-26T21:32:54.794" v="1771" actId="14100"/>
      <pc:docMkLst>
        <pc:docMk/>
      </pc:docMkLst>
      <pc:sldChg chg="modSp modAnim">
        <pc:chgData name="Paul Stepek" userId="29cdd14380280b54" providerId="LiveId" clId="{A0554527-53C7-46CF-8C3E-0B35654FC53E}" dt="2021-02-26T21:11:27.286" v="624" actId="15"/>
        <pc:sldMkLst>
          <pc:docMk/>
          <pc:sldMk cId="0" sldId="446"/>
        </pc:sldMkLst>
        <pc:spChg chg="mod">
          <ac:chgData name="Paul Stepek" userId="29cdd14380280b54" providerId="LiveId" clId="{A0554527-53C7-46CF-8C3E-0B35654FC53E}" dt="2021-02-26T21:11:27.286" v="624" actId="15"/>
          <ac:spMkLst>
            <pc:docMk/>
            <pc:sldMk cId="0" sldId="446"/>
            <ac:spMk id="3" creationId="{DC039C26-0B08-48CF-9336-0B3C43FC35A1}"/>
          </ac:spMkLst>
        </pc:spChg>
        <pc:spChg chg="mod">
          <ac:chgData name="Paul Stepek" userId="29cdd14380280b54" providerId="LiveId" clId="{A0554527-53C7-46CF-8C3E-0B35654FC53E}" dt="2021-02-26T21:10:41.326" v="514" actId="1076"/>
          <ac:spMkLst>
            <pc:docMk/>
            <pc:sldMk cId="0" sldId="446"/>
            <ac:spMk id="18434" creationId="{DF104FCF-DA54-4F52-9ECE-A3AAA12DD3CF}"/>
          </ac:spMkLst>
        </pc:spChg>
        <pc:picChg chg="mod">
          <ac:chgData name="Paul Stepek" userId="29cdd14380280b54" providerId="LiveId" clId="{A0554527-53C7-46CF-8C3E-0B35654FC53E}" dt="2021-02-25T13:41:21.864" v="98" actId="1076"/>
          <ac:picMkLst>
            <pc:docMk/>
            <pc:sldMk cId="0" sldId="446"/>
            <ac:picMk id="7" creationId="{2EBDE6F8-54C0-4F2D-85E3-B16641119698}"/>
          </ac:picMkLst>
        </pc:picChg>
      </pc:sldChg>
      <pc:sldChg chg="addSp delSp modSp mod modAnim">
        <pc:chgData name="Paul Stepek" userId="29cdd14380280b54" providerId="LiveId" clId="{A0554527-53C7-46CF-8C3E-0B35654FC53E}" dt="2021-02-26T21:17:13.290" v="832" actId="14826"/>
        <pc:sldMkLst>
          <pc:docMk/>
          <pc:sldMk cId="0" sldId="447"/>
        </pc:sldMkLst>
        <pc:spChg chg="mod">
          <ac:chgData name="Paul Stepek" userId="29cdd14380280b54" providerId="LiveId" clId="{A0554527-53C7-46CF-8C3E-0B35654FC53E}" dt="2021-02-25T13:39:05.261" v="11" actId="14100"/>
          <ac:spMkLst>
            <pc:docMk/>
            <pc:sldMk cId="0" sldId="447"/>
            <ac:spMk id="4" creationId="{1726B415-1093-489A-8D74-988597A9AFA1}"/>
          </ac:spMkLst>
        </pc:spChg>
        <pc:spChg chg="mod">
          <ac:chgData name="Paul Stepek" userId="29cdd14380280b54" providerId="LiveId" clId="{A0554527-53C7-46CF-8C3E-0B35654FC53E}" dt="2021-02-25T13:39:01.775" v="10" actId="14100"/>
          <ac:spMkLst>
            <pc:docMk/>
            <pc:sldMk cId="0" sldId="447"/>
            <ac:spMk id="20482" creationId="{916E2D9F-FE3C-4512-BAEA-9540C1C56876}"/>
          </ac:spMkLst>
        </pc:spChg>
        <pc:picChg chg="add mod">
          <ac:chgData name="Paul Stepek" userId="29cdd14380280b54" providerId="LiveId" clId="{A0554527-53C7-46CF-8C3E-0B35654FC53E}" dt="2021-02-26T21:17:13.290" v="832" actId="14826"/>
          <ac:picMkLst>
            <pc:docMk/>
            <pc:sldMk cId="0" sldId="447"/>
            <ac:picMk id="3" creationId="{15A5FE12-516F-478B-9931-9886D9EF48BD}"/>
          </ac:picMkLst>
        </pc:picChg>
        <pc:picChg chg="add del mod">
          <ac:chgData name="Paul Stepek" userId="29cdd14380280b54" providerId="LiveId" clId="{A0554527-53C7-46CF-8C3E-0B35654FC53E}" dt="2021-02-25T13:45:42.829" v="136" actId="21"/>
          <ac:picMkLst>
            <pc:docMk/>
            <pc:sldMk cId="0" sldId="447"/>
            <ac:picMk id="5" creationId="{59E825DE-FE06-4AD9-A428-29EA1DE50F63}"/>
          </ac:picMkLst>
        </pc:picChg>
        <pc:picChg chg="add mod">
          <ac:chgData name="Paul Stepek" userId="29cdd14380280b54" providerId="LiveId" clId="{A0554527-53C7-46CF-8C3E-0B35654FC53E}" dt="2021-02-25T13:48:48" v="148" actId="1076"/>
          <ac:picMkLst>
            <pc:docMk/>
            <pc:sldMk cId="0" sldId="447"/>
            <ac:picMk id="6" creationId="{2A33FE7B-45B5-4CF6-9E14-59342C33A03E}"/>
          </ac:picMkLst>
        </pc:picChg>
        <pc:picChg chg="mod">
          <ac:chgData name="Paul Stepek" userId="29cdd14380280b54" providerId="LiveId" clId="{A0554527-53C7-46CF-8C3E-0B35654FC53E}" dt="2021-02-25T13:49:12.355" v="158" actId="170"/>
          <ac:picMkLst>
            <pc:docMk/>
            <pc:sldMk cId="0" sldId="447"/>
            <ac:picMk id="20484" creationId="{5D75E220-F698-40CB-AECA-6CE1EFEFAB85}"/>
          </ac:picMkLst>
        </pc:picChg>
      </pc:sldChg>
      <pc:sldChg chg="addSp delSp modSp modAnim">
        <pc:chgData name="Paul Stepek" userId="29cdd14380280b54" providerId="LiveId" clId="{A0554527-53C7-46CF-8C3E-0B35654FC53E}" dt="2021-02-26T21:28:00.961" v="1719" actId="20577"/>
        <pc:sldMkLst>
          <pc:docMk/>
          <pc:sldMk cId="0" sldId="448"/>
        </pc:sldMkLst>
        <pc:spChg chg="add del mod">
          <ac:chgData name="Paul Stepek" userId="29cdd14380280b54" providerId="LiveId" clId="{A0554527-53C7-46CF-8C3E-0B35654FC53E}" dt="2021-02-26T21:20:38.317" v="1009" actId="21"/>
          <ac:spMkLst>
            <pc:docMk/>
            <pc:sldMk cId="0" sldId="448"/>
            <ac:spMk id="2" creationId="{32BEACFA-3073-43F8-B124-6F175EEE376C}"/>
          </ac:spMkLst>
        </pc:spChg>
        <pc:spChg chg="mod">
          <ac:chgData name="Paul Stepek" userId="29cdd14380280b54" providerId="LiveId" clId="{A0554527-53C7-46CF-8C3E-0B35654FC53E}" dt="2021-02-26T21:28:00.961" v="1719" actId="20577"/>
          <ac:spMkLst>
            <pc:docMk/>
            <pc:sldMk cId="0" sldId="448"/>
            <ac:spMk id="5" creationId="{6BF3BE6F-D990-42F5-9C2D-D49A58433632}"/>
          </ac:spMkLst>
        </pc:spChg>
        <pc:spChg chg="mod">
          <ac:chgData name="Paul Stepek" userId="29cdd14380280b54" providerId="LiveId" clId="{A0554527-53C7-46CF-8C3E-0B35654FC53E}" dt="2021-02-26T21:26:43.155" v="1545" actId="1076"/>
          <ac:spMkLst>
            <pc:docMk/>
            <pc:sldMk cId="0" sldId="448"/>
            <ac:spMk id="22530" creationId="{58DD717B-2620-4B3B-BE6A-FEAD9CB2455D}"/>
          </ac:spMkLst>
        </pc:spChg>
        <pc:picChg chg="del mod">
          <ac:chgData name="Paul Stepek" userId="29cdd14380280b54" providerId="LiveId" clId="{A0554527-53C7-46CF-8C3E-0B35654FC53E}" dt="2021-02-26T21:20:31.686" v="1008" actId="478"/>
          <ac:picMkLst>
            <pc:docMk/>
            <pc:sldMk cId="0" sldId="448"/>
            <ac:picMk id="3" creationId="{DCC70522-4AC2-42B5-BE26-94D517A74BA4}"/>
          </ac:picMkLst>
        </pc:picChg>
        <pc:picChg chg="mod">
          <ac:chgData name="Paul Stepek" userId="29cdd14380280b54" providerId="LiveId" clId="{A0554527-53C7-46CF-8C3E-0B35654FC53E}" dt="2021-02-26T21:26:30.063" v="1541" actId="1076"/>
          <ac:picMkLst>
            <pc:docMk/>
            <pc:sldMk cId="0" sldId="448"/>
            <ac:picMk id="4" creationId="{5AA775A5-22D5-48E2-BF73-2214C9F80EA4}"/>
          </ac:picMkLst>
        </pc:picChg>
        <pc:picChg chg="add mod">
          <ac:chgData name="Paul Stepek" userId="29cdd14380280b54" providerId="LiveId" clId="{A0554527-53C7-46CF-8C3E-0B35654FC53E}" dt="2021-02-26T21:26:34.284" v="1542" actId="1076"/>
          <ac:picMkLst>
            <pc:docMk/>
            <pc:sldMk cId="0" sldId="448"/>
            <ac:picMk id="7" creationId="{6869128D-44CB-4EDA-9CF5-99D0E7D6F0AC}"/>
          </ac:picMkLst>
        </pc:picChg>
        <pc:picChg chg="del mod">
          <ac:chgData name="Paul Stepek" userId="29cdd14380280b54" providerId="LiveId" clId="{A0554527-53C7-46CF-8C3E-0B35654FC53E}" dt="2021-02-25T13:43:27.494" v="110" actId="478"/>
          <ac:picMkLst>
            <pc:docMk/>
            <pc:sldMk cId="0" sldId="448"/>
            <ac:picMk id="8" creationId="{17169B4A-1043-4B28-AC49-2A58552DCEC8}"/>
          </ac:picMkLst>
        </pc:picChg>
      </pc:sldChg>
      <pc:sldChg chg="addSp delSp modSp mod modAnim">
        <pc:chgData name="Paul Stepek" userId="29cdd14380280b54" providerId="LiveId" clId="{A0554527-53C7-46CF-8C3E-0B35654FC53E}" dt="2021-02-26T21:32:54.794" v="1771" actId="14100"/>
        <pc:sldMkLst>
          <pc:docMk/>
          <pc:sldMk cId="0" sldId="449"/>
        </pc:sldMkLst>
        <pc:spChg chg="mod">
          <ac:chgData name="Paul Stepek" userId="29cdd14380280b54" providerId="LiveId" clId="{A0554527-53C7-46CF-8C3E-0B35654FC53E}" dt="2021-02-26T21:32:54.794" v="1771" actId="14100"/>
          <ac:spMkLst>
            <pc:docMk/>
            <pc:sldMk cId="0" sldId="449"/>
            <ac:spMk id="4" creationId="{8BACE495-7F70-44F4-A762-A4463C37320B}"/>
          </ac:spMkLst>
        </pc:spChg>
        <pc:spChg chg="mod">
          <ac:chgData name="Paul Stepek" userId="29cdd14380280b54" providerId="LiveId" clId="{A0554527-53C7-46CF-8C3E-0B35654FC53E}" dt="2021-02-26T21:28:32.175" v="1721" actId="1076"/>
          <ac:spMkLst>
            <pc:docMk/>
            <pc:sldMk cId="0" sldId="449"/>
            <ac:spMk id="23554" creationId="{DA01174C-7B16-45D3-A1DB-EA43878D880D}"/>
          </ac:spMkLst>
        </pc:spChg>
        <pc:picChg chg="add mod">
          <ac:chgData name="Paul Stepek" userId="29cdd14380280b54" providerId="LiveId" clId="{A0554527-53C7-46CF-8C3E-0B35654FC53E}" dt="2021-02-26T21:32:41.694" v="1770" actId="1076"/>
          <ac:picMkLst>
            <pc:docMk/>
            <pc:sldMk cId="0" sldId="449"/>
            <ac:picMk id="3" creationId="{097FA0F2-333F-45F3-AF71-3AA4C82D5432}"/>
          </ac:picMkLst>
        </pc:picChg>
        <pc:picChg chg="mod">
          <ac:chgData name="Paul Stepek" userId="29cdd14380280b54" providerId="LiveId" clId="{A0554527-53C7-46CF-8C3E-0B35654FC53E}" dt="2021-02-26T21:28:35.262" v="1722" actId="1076"/>
          <ac:picMkLst>
            <pc:docMk/>
            <pc:sldMk cId="0" sldId="449"/>
            <ac:picMk id="6" creationId="{7A0AF236-D3A3-4777-8E70-E3CEACFC9462}"/>
          </ac:picMkLst>
        </pc:picChg>
        <pc:picChg chg="del">
          <ac:chgData name="Paul Stepek" userId="29cdd14380280b54" providerId="LiveId" clId="{A0554527-53C7-46CF-8C3E-0B35654FC53E}" dt="2021-02-26T21:28:51.178" v="1742" actId="478"/>
          <ac:picMkLst>
            <pc:docMk/>
            <pc:sldMk cId="0" sldId="449"/>
            <ac:picMk id="23557" creationId="{93D8FD87-1C19-44A5-883D-E913B5FEA441}"/>
          </ac:picMkLst>
        </pc:picChg>
      </pc:sldChg>
      <pc:sldChg chg="del">
        <pc:chgData name="Paul Stepek" userId="29cdd14380280b54" providerId="LiveId" clId="{A0554527-53C7-46CF-8C3E-0B35654FC53E}" dt="2021-02-25T13:39:22.548" v="13" actId="2696"/>
        <pc:sldMkLst>
          <pc:docMk/>
          <pc:sldMk cId="0" sldId="464"/>
        </pc:sldMkLst>
      </pc:sldChg>
      <pc:sldChg chg="addSp delSp modSp mod modClrScheme modAnim chgLayout">
        <pc:chgData name="Paul Stepek" userId="29cdd14380280b54" providerId="LiveId" clId="{A0554527-53C7-46CF-8C3E-0B35654FC53E}" dt="2021-02-26T21:20:03.987" v="1005" actId="14100"/>
        <pc:sldMkLst>
          <pc:docMk/>
          <pc:sldMk cId="0" sldId="496"/>
        </pc:sldMkLst>
        <pc:spChg chg="add del mod ord">
          <ac:chgData name="Paul Stepek" userId="29cdd14380280b54" providerId="LiveId" clId="{A0554527-53C7-46CF-8C3E-0B35654FC53E}" dt="2021-02-26T21:18:36.119" v="839" actId="21"/>
          <ac:spMkLst>
            <pc:docMk/>
            <pc:sldMk cId="0" sldId="496"/>
            <ac:spMk id="2" creationId="{E17A2BB6-725A-4BFE-B3B2-AE6D2BE9E843}"/>
          </ac:spMkLst>
        </pc:spChg>
        <pc:spChg chg="add mod ord">
          <ac:chgData name="Paul Stepek" userId="29cdd14380280b54" providerId="LiveId" clId="{A0554527-53C7-46CF-8C3E-0B35654FC53E}" dt="2021-02-26T21:20:03.987" v="1005" actId="14100"/>
          <ac:spMkLst>
            <pc:docMk/>
            <pc:sldMk cId="0" sldId="496"/>
            <ac:spMk id="3" creationId="{D0BCE46E-83BD-4765-871E-526396B920C3}"/>
          </ac:spMkLst>
        </pc:spChg>
        <pc:picChg chg="del">
          <ac:chgData name="Paul Stepek" userId="29cdd14380280b54" providerId="LiveId" clId="{A0554527-53C7-46CF-8C3E-0B35654FC53E}" dt="2021-02-25T13:45:35.236" v="134" actId="21"/>
          <ac:picMkLst>
            <pc:docMk/>
            <pc:sldMk cId="0" sldId="496"/>
            <ac:picMk id="2" creationId="{EE417BC0-16CC-4D79-B531-63E6504A882C}"/>
          </ac:picMkLst>
        </pc:picChg>
        <pc:picChg chg="mod">
          <ac:chgData name="Paul Stepek" userId="29cdd14380280b54" providerId="LiveId" clId="{A0554527-53C7-46CF-8C3E-0B35654FC53E}" dt="2021-02-26T21:17:52.383" v="836" actId="1076"/>
          <ac:picMkLst>
            <pc:docMk/>
            <pc:sldMk cId="0" sldId="496"/>
            <ac:picMk id="4" creationId="{DB14AA65-B999-4386-B18E-EF698A823EA7}"/>
          </ac:picMkLst>
        </pc:picChg>
        <pc:picChg chg="add mod">
          <ac:chgData name="Paul Stepek" userId="29cdd14380280b54" providerId="LiveId" clId="{A0554527-53C7-46CF-8C3E-0B35654FC53E}" dt="2021-02-26T21:19:58.747" v="1004" actId="1076"/>
          <ac:picMkLst>
            <pc:docMk/>
            <pc:sldMk cId="0" sldId="496"/>
            <ac:picMk id="5" creationId="{FC247D1E-D340-4D25-B70E-24F7250FA85E}"/>
          </ac:picMkLst>
        </pc:picChg>
      </pc:sldChg>
      <pc:sldChg chg="addSp delSp modSp mod modClrScheme chgLayout">
        <pc:chgData name="Paul Stepek" userId="29cdd14380280b54" providerId="LiveId" clId="{A0554527-53C7-46CF-8C3E-0B35654FC53E}" dt="2021-02-26T21:15:39.022" v="831" actId="1076"/>
        <pc:sldMkLst>
          <pc:docMk/>
          <pc:sldMk cId="0" sldId="497"/>
        </pc:sldMkLst>
        <pc:spChg chg="add del mod ord">
          <ac:chgData name="Paul Stepek" userId="29cdd14380280b54" providerId="LiveId" clId="{A0554527-53C7-46CF-8C3E-0B35654FC53E}" dt="2021-02-26T21:13:33.904" v="628" actId="21"/>
          <ac:spMkLst>
            <pc:docMk/>
            <pc:sldMk cId="0" sldId="497"/>
            <ac:spMk id="4" creationId="{14BE917D-2008-40FF-8F76-E00692A7F32C}"/>
          </ac:spMkLst>
        </pc:spChg>
        <pc:spChg chg="add mod ord">
          <ac:chgData name="Paul Stepek" userId="29cdd14380280b54" providerId="LiveId" clId="{A0554527-53C7-46CF-8C3E-0B35654FC53E}" dt="2021-02-26T21:15:39.022" v="831" actId="1076"/>
          <ac:spMkLst>
            <pc:docMk/>
            <pc:sldMk cId="0" sldId="497"/>
            <ac:spMk id="5" creationId="{D8F73162-2424-4543-829C-5AB77BB82566}"/>
          </ac:spMkLst>
        </pc:spChg>
        <pc:picChg chg="mod">
          <ac:chgData name="Paul Stepek" userId="29cdd14380280b54" providerId="LiveId" clId="{A0554527-53C7-46CF-8C3E-0B35654FC53E}" dt="2021-02-26T21:15:27.640" v="827" actId="1076"/>
          <ac:picMkLst>
            <pc:docMk/>
            <pc:sldMk cId="0" sldId="497"/>
            <ac:picMk id="2" creationId="{311B6C4E-CC3C-417D-8ACB-E19EBCE3688A}"/>
          </ac:picMkLst>
        </pc:picChg>
        <pc:picChg chg="mod">
          <ac:chgData name="Paul Stepek" userId="29cdd14380280b54" providerId="LiveId" clId="{A0554527-53C7-46CF-8C3E-0B35654FC53E}" dt="2021-02-26T21:15:29.261" v="828" actId="1076"/>
          <ac:picMkLst>
            <pc:docMk/>
            <pc:sldMk cId="0" sldId="497"/>
            <ac:picMk id="3" creationId="{9F171931-628A-46D9-9FB6-CBD74BC40D1B}"/>
          </ac:picMkLst>
        </pc:picChg>
      </pc:sldChg>
      <pc:sldChg chg="del">
        <pc:chgData name="Paul Stepek" userId="29cdd14380280b54" providerId="LiveId" clId="{A0554527-53C7-46CF-8C3E-0B35654FC53E}" dt="2021-02-25T13:39:30.753" v="14" actId="2696"/>
        <pc:sldMkLst>
          <pc:docMk/>
          <pc:sldMk cId="0" sldId="499"/>
        </pc:sldMkLst>
      </pc:sldChg>
      <pc:sldChg chg="del">
        <pc:chgData name="Paul Stepek" userId="29cdd14380280b54" providerId="LiveId" clId="{A0554527-53C7-46CF-8C3E-0B35654FC53E}" dt="2021-02-25T13:39:38.049" v="16" actId="2696"/>
        <pc:sldMkLst>
          <pc:docMk/>
          <pc:sldMk cId="0" sldId="500"/>
        </pc:sldMkLst>
      </pc:sldChg>
      <pc:sldChg chg="modSp mod modAnim">
        <pc:chgData name="Paul Stepek" userId="29cdd14380280b54" providerId="LiveId" clId="{A0554527-53C7-46CF-8C3E-0B35654FC53E}" dt="2021-02-26T21:09:05.686" v="477" actId="6549"/>
        <pc:sldMkLst>
          <pc:docMk/>
          <pc:sldMk cId="0" sldId="582"/>
        </pc:sldMkLst>
        <pc:spChg chg="mod">
          <ac:chgData name="Paul Stepek" userId="29cdd14380280b54" providerId="LiveId" clId="{A0554527-53C7-46CF-8C3E-0B35654FC53E}" dt="2021-02-26T21:09:05.686" v="477" actId="6549"/>
          <ac:spMkLst>
            <pc:docMk/>
            <pc:sldMk cId="0" sldId="582"/>
            <ac:spMk id="3" creationId="{BC924AD1-54DA-4FC0-8DB0-E5E57A10B1EE}"/>
          </ac:spMkLst>
        </pc:spChg>
      </pc:sldChg>
      <pc:sldChg chg="ord">
        <pc:chgData name="Paul Stepek" userId="29cdd14380280b54" providerId="LiveId" clId="{A0554527-53C7-46CF-8C3E-0B35654FC53E}" dt="2021-02-25T13:40:21.778" v="18"/>
        <pc:sldMkLst>
          <pc:docMk/>
          <pc:sldMk cId="0" sldId="583"/>
        </pc:sldMkLst>
      </pc:sldChg>
      <pc:sldChg chg="del">
        <pc:chgData name="Paul Stepek" userId="29cdd14380280b54" providerId="LiveId" clId="{A0554527-53C7-46CF-8C3E-0B35654FC53E}" dt="2021-02-25T13:39:34.371" v="15" actId="2696"/>
        <pc:sldMkLst>
          <pc:docMk/>
          <pc:sldMk cId="0" sldId="584"/>
        </pc:sldMkLst>
      </pc:sldChg>
      <pc:sldChg chg="del">
        <pc:chgData name="Paul Stepek" userId="29cdd14380280b54" providerId="LiveId" clId="{A0554527-53C7-46CF-8C3E-0B35654FC53E}" dt="2021-02-25T13:39:17.239" v="12" actId="2696"/>
        <pc:sldMkLst>
          <pc:docMk/>
          <pc:sldMk cId="0" sldId="585"/>
        </pc:sldMkLst>
      </pc:sldChg>
    </pc:docChg>
  </pc:docChgLst>
  <pc:docChgLst>
    <pc:chgData name="Paul Stepek" userId="29cdd14380280b54" providerId="LiveId" clId="{D9C575A9-B60B-4367-B2AE-9F4D4753ED99}"/>
    <pc:docChg chg="custSel modSld sldOrd">
      <pc:chgData name="Paul Stepek" userId="29cdd14380280b54" providerId="LiveId" clId="{D9C575A9-B60B-4367-B2AE-9F4D4753ED99}" dt="2023-02-28T01:29:50.061" v="1443" actId="1076"/>
      <pc:docMkLst>
        <pc:docMk/>
      </pc:docMkLst>
      <pc:sldChg chg="ord">
        <pc:chgData name="Paul Stepek" userId="29cdd14380280b54" providerId="LiveId" clId="{D9C575A9-B60B-4367-B2AE-9F4D4753ED99}" dt="2023-02-22T13:58:15.502" v="1145"/>
        <pc:sldMkLst>
          <pc:docMk/>
          <pc:sldMk cId="0" sldId="334"/>
        </pc:sldMkLst>
      </pc:sldChg>
      <pc:sldChg chg="modSp modAnim">
        <pc:chgData name="Paul Stepek" userId="29cdd14380280b54" providerId="LiveId" clId="{D9C575A9-B60B-4367-B2AE-9F4D4753ED99}" dt="2023-02-01T16:21:54.626" v="554" actId="207"/>
        <pc:sldMkLst>
          <pc:docMk/>
          <pc:sldMk cId="0" sldId="445"/>
        </pc:sldMkLst>
        <pc:spChg chg="mod">
          <ac:chgData name="Paul Stepek" userId="29cdd14380280b54" providerId="LiveId" clId="{D9C575A9-B60B-4367-B2AE-9F4D4753ED99}" dt="2023-02-01T16:21:54.626" v="554" actId="207"/>
          <ac:spMkLst>
            <pc:docMk/>
            <pc:sldMk cId="0" sldId="445"/>
            <ac:spMk id="4" creationId="{1188468D-DD64-4D17-8B52-7348A8810177}"/>
          </ac:spMkLst>
        </pc:spChg>
      </pc:sldChg>
      <pc:sldChg chg="modSp mod modAnim">
        <pc:chgData name="Paul Stepek" userId="29cdd14380280b54" providerId="LiveId" clId="{D9C575A9-B60B-4367-B2AE-9F4D4753ED99}" dt="2023-02-28T01:27:55.296" v="1412"/>
        <pc:sldMkLst>
          <pc:docMk/>
          <pc:sldMk cId="0" sldId="447"/>
        </pc:sldMkLst>
        <pc:spChg chg="mod">
          <ac:chgData name="Paul Stepek" userId="29cdd14380280b54" providerId="LiveId" clId="{D9C575A9-B60B-4367-B2AE-9F4D4753ED99}" dt="2023-02-28T01:27:29.572" v="1411" actId="20577"/>
          <ac:spMkLst>
            <pc:docMk/>
            <pc:sldMk cId="0" sldId="447"/>
            <ac:spMk id="4" creationId="{1726B415-1093-489A-8D74-988597A9AFA1}"/>
          </ac:spMkLst>
        </pc:spChg>
        <pc:spChg chg="mod">
          <ac:chgData name="Paul Stepek" userId="29cdd14380280b54" providerId="LiveId" clId="{D9C575A9-B60B-4367-B2AE-9F4D4753ED99}" dt="2023-02-28T01:23:19.933" v="1149" actId="1076"/>
          <ac:spMkLst>
            <pc:docMk/>
            <pc:sldMk cId="0" sldId="447"/>
            <ac:spMk id="20482" creationId="{916E2D9F-FE3C-4512-BAEA-9540C1C56876}"/>
          </ac:spMkLst>
        </pc:spChg>
        <pc:picChg chg="mod">
          <ac:chgData name="Paul Stepek" userId="29cdd14380280b54" providerId="LiveId" clId="{D9C575A9-B60B-4367-B2AE-9F4D4753ED99}" dt="2023-02-28T01:26:14.701" v="1305" actId="14100"/>
          <ac:picMkLst>
            <pc:docMk/>
            <pc:sldMk cId="0" sldId="447"/>
            <ac:picMk id="3" creationId="{15A5FE12-516F-478B-9931-9886D9EF48BD}"/>
          </ac:picMkLst>
        </pc:picChg>
        <pc:picChg chg="mod">
          <ac:chgData name="Paul Stepek" userId="29cdd14380280b54" providerId="LiveId" clId="{D9C575A9-B60B-4367-B2AE-9F4D4753ED99}" dt="2023-02-28T01:26:21.825" v="1307" actId="1076"/>
          <ac:picMkLst>
            <pc:docMk/>
            <pc:sldMk cId="0" sldId="447"/>
            <ac:picMk id="6" creationId="{2A33FE7B-45B5-4CF6-9E14-59342C33A03E}"/>
          </ac:picMkLst>
        </pc:picChg>
        <pc:picChg chg="mod">
          <ac:chgData name="Paul Stepek" userId="29cdd14380280b54" providerId="LiveId" clId="{D9C575A9-B60B-4367-B2AE-9F4D4753ED99}" dt="2023-02-28T01:25:56.053" v="1303" actId="1076"/>
          <ac:picMkLst>
            <pc:docMk/>
            <pc:sldMk cId="0" sldId="447"/>
            <ac:picMk id="20484" creationId="{5D75E220-F698-40CB-AECA-6CE1EFEFAB85}"/>
          </ac:picMkLst>
        </pc:picChg>
      </pc:sldChg>
      <pc:sldChg chg="modSp modAnim">
        <pc:chgData name="Paul Stepek" userId="29cdd14380280b54" providerId="LiveId" clId="{D9C575A9-B60B-4367-B2AE-9F4D4753ED99}" dt="2023-02-28T01:29:50.061" v="1443" actId="1076"/>
        <pc:sldMkLst>
          <pc:docMk/>
          <pc:sldMk cId="0" sldId="448"/>
        </pc:sldMkLst>
        <pc:spChg chg="mod">
          <ac:chgData name="Paul Stepek" userId="29cdd14380280b54" providerId="LiveId" clId="{D9C575A9-B60B-4367-B2AE-9F4D4753ED99}" dt="2023-02-28T01:29:50.061" v="1443" actId="1076"/>
          <ac:spMkLst>
            <pc:docMk/>
            <pc:sldMk cId="0" sldId="448"/>
            <ac:spMk id="5" creationId="{6BF3BE6F-D990-42F5-9C2D-D49A58433632}"/>
          </ac:spMkLst>
        </pc:spChg>
        <pc:spChg chg="mod">
          <ac:chgData name="Paul Stepek" userId="29cdd14380280b54" providerId="LiveId" clId="{D9C575A9-B60B-4367-B2AE-9F4D4753ED99}" dt="2023-02-19T01:44:29.476" v="673" actId="1076"/>
          <ac:spMkLst>
            <pc:docMk/>
            <pc:sldMk cId="0" sldId="448"/>
            <ac:spMk id="22530" creationId="{58DD717B-2620-4B3B-BE6A-FEAD9CB2455D}"/>
          </ac:spMkLst>
        </pc:spChg>
        <pc:picChg chg="mod">
          <ac:chgData name="Paul Stepek" userId="29cdd14380280b54" providerId="LiveId" clId="{D9C575A9-B60B-4367-B2AE-9F4D4753ED99}" dt="2023-02-19T01:58:05.173" v="687" actId="1076"/>
          <ac:picMkLst>
            <pc:docMk/>
            <pc:sldMk cId="0" sldId="448"/>
            <ac:picMk id="4" creationId="{5AA775A5-22D5-48E2-BF73-2214C9F80EA4}"/>
          </ac:picMkLst>
        </pc:picChg>
        <pc:picChg chg="mod">
          <ac:chgData name="Paul Stepek" userId="29cdd14380280b54" providerId="LiveId" clId="{D9C575A9-B60B-4367-B2AE-9F4D4753ED99}" dt="2023-02-19T01:58:02.910" v="686" actId="1076"/>
          <ac:picMkLst>
            <pc:docMk/>
            <pc:sldMk cId="0" sldId="448"/>
            <ac:picMk id="7" creationId="{6869128D-44CB-4EDA-9CF5-99D0E7D6F0AC}"/>
          </ac:picMkLst>
        </pc:picChg>
      </pc:sldChg>
      <pc:sldChg chg="addSp delSp modSp mod modAnim">
        <pc:chgData name="Paul Stepek" userId="29cdd14380280b54" providerId="LiveId" clId="{D9C575A9-B60B-4367-B2AE-9F4D4753ED99}" dt="2023-02-19T03:44:05.702" v="1138" actId="20577"/>
        <pc:sldMkLst>
          <pc:docMk/>
          <pc:sldMk cId="0" sldId="449"/>
        </pc:sldMkLst>
        <pc:spChg chg="mod">
          <ac:chgData name="Paul Stepek" userId="29cdd14380280b54" providerId="LiveId" clId="{D9C575A9-B60B-4367-B2AE-9F4D4753ED99}" dt="2023-02-19T03:44:05.702" v="1138" actId="20577"/>
          <ac:spMkLst>
            <pc:docMk/>
            <pc:sldMk cId="0" sldId="449"/>
            <ac:spMk id="4" creationId="{8BACE495-7F70-44F4-A762-A4463C37320B}"/>
          </ac:spMkLst>
        </pc:spChg>
        <pc:spChg chg="mod">
          <ac:chgData name="Paul Stepek" userId="29cdd14380280b54" providerId="LiveId" clId="{D9C575A9-B60B-4367-B2AE-9F4D4753ED99}" dt="2022-02-10T00:40:34.585" v="520" actId="14100"/>
          <ac:spMkLst>
            <pc:docMk/>
            <pc:sldMk cId="0" sldId="449"/>
            <ac:spMk id="23554" creationId="{DA01174C-7B16-45D3-A1DB-EA43878D880D}"/>
          </ac:spMkLst>
        </pc:spChg>
        <pc:picChg chg="del">
          <ac:chgData name="Paul Stepek" userId="29cdd14380280b54" providerId="LiveId" clId="{D9C575A9-B60B-4367-B2AE-9F4D4753ED99}" dt="2022-02-09T13:27:43.262" v="342" actId="478"/>
          <ac:picMkLst>
            <pc:docMk/>
            <pc:sldMk cId="0" sldId="449"/>
            <ac:picMk id="3" creationId="{097FA0F2-333F-45F3-AF71-3AA4C82D5432}"/>
          </ac:picMkLst>
        </pc:picChg>
        <pc:picChg chg="add mod">
          <ac:chgData name="Paul Stepek" userId="29cdd14380280b54" providerId="LiveId" clId="{D9C575A9-B60B-4367-B2AE-9F4D4753ED99}" dt="2023-02-19T02:10:34.981" v="1066" actId="14100"/>
          <ac:picMkLst>
            <pc:docMk/>
            <pc:sldMk cId="0" sldId="449"/>
            <ac:picMk id="3" creationId="{32BCA5AD-E30A-49E2-AB42-EDFC705DA374}"/>
          </ac:picMkLst>
        </pc:picChg>
        <pc:picChg chg="mod">
          <ac:chgData name="Paul Stepek" userId="29cdd14380280b54" providerId="LiveId" clId="{D9C575A9-B60B-4367-B2AE-9F4D4753ED99}" dt="2023-02-19T02:10:27.431" v="1064" actId="1076"/>
          <ac:picMkLst>
            <pc:docMk/>
            <pc:sldMk cId="0" sldId="449"/>
            <ac:picMk id="6" creationId="{7A0AF236-D3A3-4777-8E70-E3CEACFC9462}"/>
          </ac:picMkLst>
        </pc:picChg>
        <pc:picChg chg="add mod modCrop">
          <ac:chgData name="Paul Stepek" userId="29cdd14380280b54" providerId="LiveId" clId="{D9C575A9-B60B-4367-B2AE-9F4D4753ED99}" dt="2023-02-19T02:10:36.650" v="1067" actId="1076"/>
          <ac:picMkLst>
            <pc:docMk/>
            <pc:sldMk cId="0" sldId="449"/>
            <ac:picMk id="7" creationId="{7033C95D-8ED3-4113-98EF-D7FA1E7B16D1}"/>
          </ac:picMkLst>
        </pc:picChg>
      </pc:sldChg>
      <pc:sldChg chg="modSp mod">
        <pc:chgData name="Paul Stepek" userId="29cdd14380280b54" providerId="LiveId" clId="{D9C575A9-B60B-4367-B2AE-9F4D4753ED99}" dt="2023-02-19T03:45:06.646" v="1143" actId="14100"/>
        <pc:sldMkLst>
          <pc:docMk/>
          <pc:sldMk cId="0" sldId="469"/>
        </pc:sldMkLst>
        <pc:spChg chg="mod">
          <ac:chgData name="Paul Stepek" userId="29cdd14380280b54" providerId="LiveId" clId="{D9C575A9-B60B-4367-B2AE-9F4D4753ED99}" dt="2023-02-19T03:44:57.332" v="1141" actId="1076"/>
          <ac:spMkLst>
            <pc:docMk/>
            <pc:sldMk cId="0" sldId="469"/>
            <ac:spMk id="4" creationId="{3B644A67-9251-4D6A-BFD3-9FA92394631F}"/>
          </ac:spMkLst>
        </pc:spChg>
        <pc:picChg chg="mod">
          <ac:chgData name="Paul Stepek" userId="29cdd14380280b54" providerId="LiveId" clId="{D9C575A9-B60B-4367-B2AE-9F4D4753ED99}" dt="2023-02-19T03:45:06.646" v="1143" actId="14100"/>
          <ac:picMkLst>
            <pc:docMk/>
            <pc:sldMk cId="0" sldId="469"/>
            <ac:picMk id="29699" creationId="{84C68F90-CE54-46D2-9C03-27E46FE91C6F}"/>
          </ac:picMkLst>
        </pc:picChg>
      </pc:sldChg>
      <pc:sldChg chg="addSp delSp modSp mod modAnim">
        <pc:chgData name="Paul Stepek" userId="29cdd14380280b54" providerId="LiveId" clId="{D9C575A9-B60B-4367-B2AE-9F4D4753ED99}" dt="2023-02-19T01:40:08.922" v="595"/>
        <pc:sldMkLst>
          <pc:docMk/>
          <pc:sldMk cId="0" sldId="496"/>
        </pc:sldMkLst>
        <pc:spChg chg="mod">
          <ac:chgData name="Paul Stepek" userId="29cdd14380280b54" providerId="LiveId" clId="{D9C575A9-B60B-4367-B2AE-9F4D4753ED99}" dt="2023-02-19T01:32:07.781" v="568" actId="14100"/>
          <ac:spMkLst>
            <pc:docMk/>
            <pc:sldMk cId="0" sldId="496"/>
            <ac:spMk id="3" creationId="{D0BCE46E-83BD-4765-871E-526396B920C3}"/>
          </ac:spMkLst>
        </pc:spChg>
        <pc:picChg chg="del">
          <ac:chgData name="Paul Stepek" userId="29cdd14380280b54" providerId="LiveId" clId="{D9C575A9-B60B-4367-B2AE-9F4D4753ED99}" dt="2023-02-19T01:32:01.097" v="567" actId="21"/>
          <ac:picMkLst>
            <pc:docMk/>
            <pc:sldMk cId="0" sldId="496"/>
            <ac:picMk id="4" creationId="{DB14AA65-B999-4386-B18E-EF698A823EA7}"/>
          </ac:picMkLst>
        </pc:picChg>
        <pc:picChg chg="mod">
          <ac:chgData name="Paul Stepek" userId="29cdd14380280b54" providerId="LiveId" clId="{D9C575A9-B60B-4367-B2AE-9F4D4753ED99}" dt="2023-02-19T01:38:30.187" v="592" actId="1076"/>
          <ac:picMkLst>
            <pc:docMk/>
            <pc:sldMk cId="0" sldId="496"/>
            <ac:picMk id="5" creationId="{FC247D1E-D340-4D25-B70E-24F7250FA85E}"/>
          </ac:picMkLst>
        </pc:picChg>
        <pc:picChg chg="add mod">
          <ac:chgData name="Paul Stepek" userId="29cdd14380280b54" providerId="LiveId" clId="{D9C575A9-B60B-4367-B2AE-9F4D4753ED99}" dt="2023-02-19T01:38:23.701" v="589" actId="1076"/>
          <ac:picMkLst>
            <pc:docMk/>
            <pc:sldMk cId="0" sldId="496"/>
            <ac:picMk id="6" creationId="{795BF006-1B2E-C300-97E0-7C7F67BC36EE}"/>
          </ac:picMkLst>
        </pc:picChg>
        <pc:picChg chg="add mod">
          <ac:chgData name="Paul Stepek" userId="29cdd14380280b54" providerId="LiveId" clId="{D9C575A9-B60B-4367-B2AE-9F4D4753ED99}" dt="2023-02-19T01:38:16.757" v="588" actId="14100"/>
          <ac:picMkLst>
            <pc:docMk/>
            <pc:sldMk cId="0" sldId="496"/>
            <ac:picMk id="8" creationId="{D27B6839-4B5E-8065-AC2E-90E993A3A4E3}"/>
          </ac:picMkLst>
        </pc:picChg>
      </pc:sldChg>
      <pc:sldChg chg="addSp modSp mod modAnim">
        <pc:chgData name="Paul Stepek" userId="29cdd14380280b54" providerId="LiveId" clId="{D9C575A9-B60B-4367-B2AE-9F4D4753ED99}" dt="2023-02-01T16:13:49.776" v="552" actId="6549"/>
        <pc:sldMkLst>
          <pc:docMk/>
          <pc:sldMk cId="0" sldId="497"/>
        </pc:sldMkLst>
        <pc:spChg chg="mod">
          <ac:chgData name="Paul Stepek" userId="29cdd14380280b54" providerId="LiveId" clId="{D9C575A9-B60B-4367-B2AE-9F4D4753ED99}" dt="2023-02-01T16:13:49.776" v="552" actId="6549"/>
          <ac:spMkLst>
            <pc:docMk/>
            <pc:sldMk cId="0" sldId="497"/>
            <ac:spMk id="5" creationId="{D8F73162-2424-4543-829C-5AB77BB82566}"/>
          </ac:spMkLst>
        </pc:spChg>
        <pc:spChg chg="add mod">
          <ac:chgData name="Paul Stepek" userId="29cdd14380280b54" providerId="LiveId" clId="{D9C575A9-B60B-4367-B2AE-9F4D4753ED99}" dt="2022-02-08T00:22:14.670" v="210" actId="14100"/>
          <ac:spMkLst>
            <pc:docMk/>
            <pc:sldMk cId="0" sldId="497"/>
            <ac:spMk id="7" creationId="{9BF61442-5A8B-45FD-9BB0-9302E1CE4A9E}"/>
          </ac:spMkLst>
        </pc:spChg>
        <pc:spChg chg="add mod">
          <ac:chgData name="Paul Stepek" userId="29cdd14380280b54" providerId="LiveId" clId="{D9C575A9-B60B-4367-B2AE-9F4D4753ED99}" dt="2022-02-08T00:24:35.973" v="232" actId="1076"/>
          <ac:spMkLst>
            <pc:docMk/>
            <pc:sldMk cId="0" sldId="497"/>
            <ac:spMk id="8" creationId="{14F95A57-D8A8-40D3-9BB7-B6651B024FB8}"/>
          </ac:spMkLst>
        </pc:spChg>
        <pc:picChg chg="mod">
          <ac:chgData name="Paul Stepek" userId="29cdd14380280b54" providerId="LiveId" clId="{D9C575A9-B60B-4367-B2AE-9F4D4753ED99}" dt="2022-02-08T00:21:29.059" v="14" actId="14100"/>
          <ac:picMkLst>
            <pc:docMk/>
            <pc:sldMk cId="0" sldId="497"/>
            <ac:picMk id="2" creationId="{311B6C4E-CC3C-417D-8ACB-E19EBCE3688A}"/>
          </ac:picMkLst>
        </pc:picChg>
        <pc:picChg chg="mod">
          <ac:chgData name="Paul Stepek" userId="29cdd14380280b54" providerId="LiveId" clId="{D9C575A9-B60B-4367-B2AE-9F4D4753ED99}" dt="2022-02-08T00:24:29.731" v="231" actId="1076"/>
          <ac:picMkLst>
            <pc:docMk/>
            <pc:sldMk cId="0" sldId="497"/>
            <ac:picMk id="3" creationId="{9F171931-628A-46D9-9FB6-CBD74BC40D1B}"/>
          </ac:picMkLst>
        </pc:picChg>
        <pc:picChg chg="add mod modCrop">
          <ac:chgData name="Paul Stepek" userId="29cdd14380280b54" providerId="LiveId" clId="{D9C575A9-B60B-4367-B2AE-9F4D4753ED99}" dt="2022-02-08T00:25:01.091" v="235" actId="732"/>
          <ac:picMkLst>
            <pc:docMk/>
            <pc:sldMk cId="0" sldId="497"/>
            <ac:picMk id="6" creationId="{2C6A69BB-35EC-496F-BF04-2160D518DA70}"/>
          </ac:picMkLst>
        </pc:picChg>
      </pc:sldChg>
      <pc:sldChg chg="modSp">
        <pc:chgData name="Paul Stepek" userId="29cdd14380280b54" providerId="LiveId" clId="{D9C575A9-B60B-4367-B2AE-9F4D4753ED99}" dt="2023-02-01T16:21:33.300" v="553" actId="6549"/>
        <pc:sldMkLst>
          <pc:docMk/>
          <pc:sldMk cId="0" sldId="582"/>
        </pc:sldMkLst>
        <pc:spChg chg="mod">
          <ac:chgData name="Paul Stepek" userId="29cdd14380280b54" providerId="LiveId" clId="{D9C575A9-B60B-4367-B2AE-9F4D4753ED99}" dt="2023-02-01T16:21:33.300" v="553" actId="6549"/>
          <ac:spMkLst>
            <pc:docMk/>
            <pc:sldMk cId="0" sldId="582"/>
            <ac:spMk id="3" creationId="{BC924AD1-54DA-4FC0-8DB0-E5E57A10B1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7FE383A5-824A-4AD5-ACDC-6A4F065739C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210947" name="Rectangle 3">
            <a:extLst>
              <a:ext uri="{FF2B5EF4-FFF2-40B4-BE49-F238E27FC236}">
                <a16:creationId xmlns:a16="http://schemas.microsoft.com/office/drawing/2014/main" id="{4D45F3CB-066A-4E5F-AAFA-69F668ECA912}"/>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ea typeface="ＭＳ Ｐゴシック" pitchFamily="84" charset="-128"/>
                <a:cs typeface="+mn-cs"/>
              </a:defRPr>
            </a:lvl1pPr>
          </a:lstStyle>
          <a:p>
            <a:pPr>
              <a:defRPr/>
            </a:pPr>
            <a:endParaRPr lang="en-US"/>
          </a:p>
        </p:txBody>
      </p:sp>
      <p:sp>
        <p:nvSpPr>
          <p:cNvPr id="210948" name="Rectangle 4">
            <a:extLst>
              <a:ext uri="{FF2B5EF4-FFF2-40B4-BE49-F238E27FC236}">
                <a16:creationId xmlns:a16="http://schemas.microsoft.com/office/drawing/2014/main" id="{1968FB96-5D81-4BC7-8520-65AA9D4FA99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210949" name="Rectangle 5">
            <a:extLst>
              <a:ext uri="{FF2B5EF4-FFF2-40B4-BE49-F238E27FC236}">
                <a16:creationId xmlns:a16="http://schemas.microsoft.com/office/drawing/2014/main" id="{2DA43485-356F-432D-A294-83900511B1F1}"/>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lvl1pPr>
          </a:lstStyle>
          <a:p>
            <a:fld id="{580BBA93-F2F1-4D28-B6A4-9CCEB0A87AE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C425DC5D-58FB-4095-A0DE-043113806F3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178179" name="Rectangle 3">
            <a:extLst>
              <a:ext uri="{FF2B5EF4-FFF2-40B4-BE49-F238E27FC236}">
                <a16:creationId xmlns:a16="http://schemas.microsoft.com/office/drawing/2014/main" id="{D0178401-1D9A-4AE3-8D58-3DC30A909D4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ea typeface="ＭＳ Ｐゴシック" pitchFamily="84" charset="-128"/>
                <a:cs typeface="+mn-cs"/>
              </a:defRPr>
            </a:lvl1pPr>
          </a:lstStyle>
          <a:p>
            <a:pPr>
              <a:defRPr/>
            </a:pPr>
            <a:endParaRPr lang="en-US"/>
          </a:p>
        </p:txBody>
      </p:sp>
      <p:sp>
        <p:nvSpPr>
          <p:cNvPr id="30724" name="Rectangle 4">
            <a:extLst>
              <a:ext uri="{FF2B5EF4-FFF2-40B4-BE49-F238E27FC236}">
                <a16:creationId xmlns:a16="http://schemas.microsoft.com/office/drawing/2014/main" id="{C22A7598-E0C2-461A-B5F9-DF77820BF28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1" name="Rectangle 5">
            <a:extLst>
              <a:ext uri="{FF2B5EF4-FFF2-40B4-BE49-F238E27FC236}">
                <a16:creationId xmlns:a16="http://schemas.microsoft.com/office/drawing/2014/main" id="{897AB1D2-61EC-4545-9E00-218E04A9F956}"/>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8182" name="Rectangle 6">
            <a:extLst>
              <a:ext uri="{FF2B5EF4-FFF2-40B4-BE49-F238E27FC236}">
                <a16:creationId xmlns:a16="http://schemas.microsoft.com/office/drawing/2014/main" id="{D333EA54-005E-4F6A-95CD-E2BE547BE69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178183" name="Rectangle 7">
            <a:extLst>
              <a:ext uri="{FF2B5EF4-FFF2-40B4-BE49-F238E27FC236}">
                <a16:creationId xmlns:a16="http://schemas.microsoft.com/office/drawing/2014/main" id="{955482A7-14A5-4983-BFB2-FA45FD5BA7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lvl1pPr>
          </a:lstStyle>
          <a:p>
            <a:fld id="{B9FB1B81-6C83-4634-AD36-B94013EABEB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B2B911E-7C0C-4BAF-AF1C-F50766C3F5F1}"/>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93644556-098E-4EB9-8BC9-1F7ACC2B11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a:extLst>
              <a:ext uri="{FF2B5EF4-FFF2-40B4-BE49-F238E27FC236}">
                <a16:creationId xmlns:a16="http://schemas.microsoft.com/office/drawing/2014/main" id="{0081FFDD-9EE9-4A0B-BD58-ACCB75D9D537}"/>
              </a:ext>
            </a:extLst>
          </p:cNvPr>
          <p:cNvSpPr>
            <a:spLocks noGrp="1" noChangeArrowheads="1"/>
          </p:cNvSpPr>
          <p:nvPr>
            <p:ph type="dt" sz="half" idx="10"/>
          </p:nvPr>
        </p:nvSpPr>
        <p:spPr/>
        <p:txBody>
          <a:bodyPr/>
          <a:lstStyle>
            <a:lvl1pPr>
              <a:defRPr/>
            </a:lvl1pPr>
          </a:lstStyle>
          <a:p>
            <a:pPr>
              <a:defRPr/>
            </a:pPr>
            <a:fld id="{7AFFAC6C-0A61-4CA8-B773-32699D3F36DA}" type="datetimeFigureOut">
              <a:rPr lang="en-US"/>
              <a:pPr>
                <a:defRPr/>
              </a:pPr>
              <a:t>2/27/2023</a:t>
            </a:fld>
            <a:endParaRPr lang="en-US"/>
          </a:p>
        </p:txBody>
      </p:sp>
      <p:sp>
        <p:nvSpPr>
          <p:cNvPr id="5" name="Rectangle 1029">
            <a:extLst>
              <a:ext uri="{FF2B5EF4-FFF2-40B4-BE49-F238E27FC236}">
                <a16:creationId xmlns:a16="http://schemas.microsoft.com/office/drawing/2014/main" id="{082292E8-3A98-43F8-952E-909760F5C47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311EAD8F-70C5-4608-B3D6-98E84487FF78}"/>
              </a:ext>
            </a:extLst>
          </p:cNvPr>
          <p:cNvSpPr>
            <a:spLocks noGrp="1" noChangeArrowheads="1"/>
          </p:cNvSpPr>
          <p:nvPr>
            <p:ph type="sldNum" sz="quarter" idx="12"/>
          </p:nvPr>
        </p:nvSpPr>
        <p:spPr/>
        <p:txBody>
          <a:bodyPr/>
          <a:lstStyle>
            <a:lvl1pPr>
              <a:defRPr/>
            </a:lvl1pPr>
          </a:lstStyle>
          <a:p>
            <a:fld id="{5B3A9F1B-7839-4D07-B37D-DCCC07053BB1}" type="slidenum">
              <a:rPr lang="en-US" altLang="en-US"/>
              <a:pPr/>
              <a:t>‹#›</a:t>
            </a:fld>
            <a:endParaRPr lang="en-US" altLang="en-US"/>
          </a:p>
        </p:txBody>
      </p:sp>
    </p:spTree>
    <p:extLst>
      <p:ext uri="{BB962C8B-B14F-4D97-AF65-F5344CB8AC3E}">
        <p14:creationId xmlns:p14="http://schemas.microsoft.com/office/powerpoint/2010/main" val="59552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02A975C9-4918-4085-8B5E-59616145C009}"/>
              </a:ext>
            </a:extLst>
          </p:cNvPr>
          <p:cNvSpPr>
            <a:spLocks noGrp="1" noChangeArrowheads="1"/>
          </p:cNvSpPr>
          <p:nvPr>
            <p:ph type="dt" sz="half" idx="10"/>
          </p:nvPr>
        </p:nvSpPr>
        <p:spPr/>
        <p:txBody>
          <a:bodyPr/>
          <a:lstStyle>
            <a:lvl1pPr>
              <a:defRPr/>
            </a:lvl1pPr>
          </a:lstStyle>
          <a:p>
            <a:pPr>
              <a:defRPr/>
            </a:pPr>
            <a:fld id="{DBD44445-AFB0-469F-8A4D-53BCBB56201D}" type="datetimeFigureOut">
              <a:rPr lang="en-US"/>
              <a:pPr>
                <a:defRPr/>
              </a:pPr>
              <a:t>2/27/2023</a:t>
            </a:fld>
            <a:endParaRPr lang="en-US"/>
          </a:p>
        </p:txBody>
      </p:sp>
      <p:sp>
        <p:nvSpPr>
          <p:cNvPr id="5" name="Rectangle 1029">
            <a:extLst>
              <a:ext uri="{FF2B5EF4-FFF2-40B4-BE49-F238E27FC236}">
                <a16:creationId xmlns:a16="http://schemas.microsoft.com/office/drawing/2014/main" id="{A38359CD-9F49-4C0E-BA3E-5A4758C554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3CEA03C-F119-4486-A375-BBFDD03B3649}"/>
              </a:ext>
            </a:extLst>
          </p:cNvPr>
          <p:cNvSpPr>
            <a:spLocks noGrp="1" noChangeArrowheads="1"/>
          </p:cNvSpPr>
          <p:nvPr>
            <p:ph type="sldNum" sz="quarter" idx="12"/>
          </p:nvPr>
        </p:nvSpPr>
        <p:spPr/>
        <p:txBody>
          <a:bodyPr/>
          <a:lstStyle>
            <a:lvl1pPr>
              <a:defRPr/>
            </a:lvl1pPr>
          </a:lstStyle>
          <a:p>
            <a:fld id="{4EC503D2-4B19-477E-8F08-1F02F49299FB}" type="slidenum">
              <a:rPr lang="en-US" altLang="en-US"/>
              <a:pPr/>
              <a:t>‹#›</a:t>
            </a:fld>
            <a:endParaRPr lang="en-US" altLang="en-US"/>
          </a:p>
        </p:txBody>
      </p:sp>
    </p:spTree>
    <p:extLst>
      <p:ext uri="{BB962C8B-B14F-4D97-AF65-F5344CB8AC3E}">
        <p14:creationId xmlns:p14="http://schemas.microsoft.com/office/powerpoint/2010/main" val="322845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709FD5D7-A332-430B-A83A-02AB21131912}"/>
              </a:ext>
            </a:extLst>
          </p:cNvPr>
          <p:cNvSpPr>
            <a:spLocks noGrp="1" noChangeArrowheads="1"/>
          </p:cNvSpPr>
          <p:nvPr>
            <p:ph type="dt" sz="half" idx="10"/>
          </p:nvPr>
        </p:nvSpPr>
        <p:spPr/>
        <p:txBody>
          <a:bodyPr/>
          <a:lstStyle>
            <a:lvl1pPr>
              <a:defRPr/>
            </a:lvl1pPr>
          </a:lstStyle>
          <a:p>
            <a:pPr>
              <a:defRPr/>
            </a:pPr>
            <a:fld id="{CDB0221D-9E5E-4ED5-B04C-3FF6830A3490}" type="datetimeFigureOut">
              <a:rPr lang="en-US"/>
              <a:pPr>
                <a:defRPr/>
              </a:pPr>
              <a:t>2/27/2023</a:t>
            </a:fld>
            <a:endParaRPr lang="en-US"/>
          </a:p>
        </p:txBody>
      </p:sp>
      <p:sp>
        <p:nvSpPr>
          <p:cNvPr id="5" name="Rectangle 1029">
            <a:extLst>
              <a:ext uri="{FF2B5EF4-FFF2-40B4-BE49-F238E27FC236}">
                <a16:creationId xmlns:a16="http://schemas.microsoft.com/office/drawing/2014/main" id="{4C9480C9-A6BC-4616-8AF4-0DE52EE1A6F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92F73DED-0992-4D96-A90E-0EA54C8C4187}"/>
              </a:ext>
            </a:extLst>
          </p:cNvPr>
          <p:cNvSpPr>
            <a:spLocks noGrp="1" noChangeArrowheads="1"/>
          </p:cNvSpPr>
          <p:nvPr>
            <p:ph type="sldNum" sz="quarter" idx="12"/>
          </p:nvPr>
        </p:nvSpPr>
        <p:spPr/>
        <p:txBody>
          <a:bodyPr/>
          <a:lstStyle>
            <a:lvl1pPr>
              <a:defRPr/>
            </a:lvl1pPr>
          </a:lstStyle>
          <a:p>
            <a:fld id="{9CC32911-DB3E-459A-A558-335FE0672F5D}" type="slidenum">
              <a:rPr lang="en-US" altLang="en-US"/>
              <a:pPr/>
              <a:t>‹#›</a:t>
            </a:fld>
            <a:endParaRPr lang="en-US" altLang="en-US"/>
          </a:p>
        </p:txBody>
      </p:sp>
    </p:spTree>
    <p:extLst>
      <p:ext uri="{BB962C8B-B14F-4D97-AF65-F5344CB8AC3E}">
        <p14:creationId xmlns:p14="http://schemas.microsoft.com/office/powerpoint/2010/main" val="243985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89A0B32C-4B16-4427-94C8-8CCE84C6A586}"/>
              </a:ext>
            </a:extLst>
          </p:cNvPr>
          <p:cNvSpPr>
            <a:spLocks noGrp="1" noChangeArrowheads="1"/>
          </p:cNvSpPr>
          <p:nvPr>
            <p:ph type="dt" sz="half" idx="10"/>
          </p:nvPr>
        </p:nvSpPr>
        <p:spPr/>
        <p:txBody>
          <a:bodyPr/>
          <a:lstStyle>
            <a:lvl1pPr>
              <a:defRPr/>
            </a:lvl1pPr>
          </a:lstStyle>
          <a:p>
            <a:pPr>
              <a:defRPr/>
            </a:pPr>
            <a:fld id="{E694CFF3-E76E-4EA2-887F-C63C92A39FCE}" type="datetimeFigureOut">
              <a:rPr lang="en-US"/>
              <a:pPr>
                <a:defRPr/>
              </a:pPr>
              <a:t>2/27/2023</a:t>
            </a:fld>
            <a:endParaRPr lang="en-US"/>
          </a:p>
        </p:txBody>
      </p:sp>
      <p:sp>
        <p:nvSpPr>
          <p:cNvPr id="5" name="Rectangle 1029">
            <a:extLst>
              <a:ext uri="{FF2B5EF4-FFF2-40B4-BE49-F238E27FC236}">
                <a16:creationId xmlns:a16="http://schemas.microsoft.com/office/drawing/2014/main" id="{583376C8-EB45-44AA-B9AD-EC810555F6A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5043545B-10A2-4847-B31B-525C64D9EE2C}"/>
              </a:ext>
            </a:extLst>
          </p:cNvPr>
          <p:cNvSpPr>
            <a:spLocks noGrp="1" noChangeArrowheads="1"/>
          </p:cNvSpPr>
          <p:nvPr>
            <p:ph type="sldNum" sz="quarter" idx="12"/>
          </p:nvPr>
        </p:nvSpPr>
        <p:spPr/>
        <p:txBody>
          <a:bodyPr/>
          <a:lstStyle>
            <a:lvl1pPr>
              <a:defRPr/>
            </a:lvl1pPr>
          </a:lstStyle>
          <a:p>
            <a:fld id="{05F7C3ED-4437-4133-8F59-B79D1B7A7808}" type="slidenum">
              <a:rPr lang="en-US" altLang="en-US"/>
              <a:pPr/>
              <a:t>‹#›</a:t>
            </a:fld>
            <a:endParaRPr lang="en-US" altLang="en-US"/>
          </a:p>
        </p:txBody>
      </p:sp>
    </p:spTree>
    <p:extLst>
      <p:ext uri="{BB962C8B-B14F-4D97-AF65-F5344CB8AC3E}">
        <p14:creationId xmlns:p14="http://schemas.microsoft.com/office/powerpoint/2010/main" val="167416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7755A006-4FC5-462C-A068-9520DB350FA4}"/>
              </a:ext>
            </a:extLst>
          </p:cNvPr>
          <p:cNvSpPr>
            <a:spLocks noGrp="1" noChangeArrowheads="1"/>
          </p:cNvSpPr>
          <p:nvPr>
            <p:ph type="dt" sz="half" idx="10"/>
          </p:nvPr>
        </p:nvSpPr>
        <p:spPr/>
        <p:txBody>
          <a:bodyPr/>
          <a:lstStyle>
            <a:lvl1pPr>
              <a:defRPr/>
            </a:lvl1pPr>
          </a:lstStyle>
          <a:p>
            <a:pPr>
              <a:defRPr/>
            </a:pPr>
            <a:fld id="{50EF6117-EE0E-40C7-A39D-F5EFF9857638}" type="datetimeFigureOut">
              <a:rPr lang="en-US"/>
              <a:pPr>
                <a:defRPr/>
              </a:pPr>
              <a:t>2/27/2023</a:t>
            </a:fld>
            <a:endParaRPr lang="en-US"/>
          </a:p>
        </p:txBody>
      </p:sp>
      <p:sp>
        <p:nvSpPr>
          <p:cNvPr id="5" name="Rectangle 1029">
            <a:extLst>
              <a:ext uri="{FF2B5EF4-FFF2-40B4-BE49-F238E27FC236}">
                <a16:creationId xmlns:a16="http://schemas.microsoft.com/office/drawing/2014/main" id="{7512BF03-2A5E-4F70-AC5F-A01F9C1A777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BFFC7FAB-A302-4FF3-BFC0-255AE00A3B73}"/>
              </a:ext>
            </a:extLst>
          </p:cNvPr>
          <p:cNvSpPr>
            <a:spLocks noGrp="1" noChangeArrowheads="1"/>
          </p:cNvSpPr>
          <p:nvPr>
            <p:ph type="sldNum" sz="quarter" idx="12"/>
          </p:nvPr>
        </p:nvSpPr>
        <p:spPr/>
        <p:txBody>
          <a:bodyPr/>
          <a:lstStyle>
            <a:lvl1pPr>
              <a:defRPr/>
            </a:lvl1pPr>
          </a:lstStyle>
          <a:p>
            <a:fld id="{DD7F773A-A088-4216-B2FB-8ABCC16A2024}" type="slidenum">
              <a:rPr lang="en-US" altLang="en-US"/>
              <a:pPr/>
              <a:t>‹#›</a:t>
            </a:fld>
            <a:endParaRPr lang="en-US" altLang="en-US"/>
          </a:p>
        </p:txBody>
      </p:sp>
    </p:spTree>
    <p:extLst>
      <p:ext uri="{BB962C8B-B14F-4D97-AF65-F5344CB8AC3E}">
        <p14:creationId xmlns:p14="http://schemas.microsoft.com/office/powerpoint/2010/main" val="38289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009DB2D3-4F87-449C-9776-3F0C7B9C1D15}"/>
              </a:ext>
            </a:extLst>
          </p:cNvPr>
          <p:cNvSpPr>
            <a:spLocks noGrp="1" noChangeArrowheads="1"/>
          </p:cNvSpPr>
          <p:nvPr>
            <p:ph type="dt" sz="half" idx="10"/>
          </p:nvPr>
        </p:nvSpPr>
        <p:spPr/>
        <p:txBody>
          <a:bodyPr/>
          <a:lstStyle>
            <a:lvl1pPr>
              <a:defRPr/>
            </a:lvl1pPr>
          </a:lstStyle>
          <a:p>
            <a:pPr>
              <a:defRPr/>
            </a:pPr>
            <a:fld id="{79E217E4-62DC-441C-A106-E457215BE35D}" type="datetimeFigureOut">
              <a:rPr lang="en-US"/>
              <a:pPr>
                <a:defRPr/>
              </a:pPr>
              <a:t>2/27/2023</a:t>
            </a:fld>
            <a:endParaRPr lang="en-US"/>
          </a:p>
        </p:txBody>
      </p:sp>
      <p:sp>
        <p:nvSpPr>
          <p:cNvPr id="6" name="Rectangle 1029">
            <a:extLst>
              <a:ext uri="{FF2B5EF4-FFF2-40B4-BE49-F238E27FC236}">
                <a16:creationId xmlns:a16="http://schemas.microsoft.com/office/drawing/2014/main" id="{8DC803E4-0040-4EC4-B27D-5BAC6964A548}"/>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5D82F12A-1C2D-4580-A3DE-EE9C26E85B65}"/>
              </a:ext>
            </a:extLst>
          </p:cNvPr>
          <p:cNvSpPr>
            <a:spLocks noGrp="1" noChangeArrowheads="1"/>
          </p:cNvSpPr>
          <p:nvPr>
            <p:ph type="sldNum" sz="quarter" idx="12"/>
          </p:nvPr>
        </p:nvSpPr>
        <p:spPr/>
        <p:txBody>
          <a:bodyPr/>
          <a:lstStyle>
            <a:lvl1pPr>
              <a:defRPr/>
            </a:lvl1pPr>
          </a:lstStyle>
          <a:p>
            <a:fld id="{520629AD-3D70-4A73-917B-119D4071EFA4}" type="slidenum">
              <a:rPr lang="en-US" altLang="en-US"/>
              <a:pPr/>
              <a:t>‹#›</a:t>
            </a:fld>
            <a:endParaRPr lang="en-US" altLang="en-US"/>
          </a:p>
        </p:txBody>
      </p:sp>
    </p:spTree>
    <p:extLst>
      <p:ext uri="{BB962C8B-B14F-4D97-AF65-F5344CB8AC3E}">
        <p14:creationId xmlns:p14="http://schemas.microsoft.com/office/powerpoint/2010/main" val="151227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157B48F7-2A1F-42EA-BA34-927BAED9CDBD}"/>
              </a:ext>
            </a:extLst>
          </p:cNvPr>
          <p:cNvSpPr>
            <a:spLocks noGrp="1" noChangeArrowheads="1"/>
          </p:cNvSpPr>
          <p:nvPr>
            <p:ph type="dt" sz="half" idx="10"/>
          </p:nvPr>
        </p:nvSpPr>
        <p:spPr/>
        <p:txBody>
          <a:bodyPr/>
          <a:lstStyle>
            <a:lvl1pPr>
              <a:defRPr/>
            </a:lvl1pPr>
          </a:lstStyle>
          <a:p>
            <a:pPr>
              <a:defRPr/>
            </a:pPr>
            <a:fld id="{3BCC2EB3-C7F2-4E28-A00C-3F46A91DB2A9}" type="datetimeFigureOut">
              <a:rPr lang="en-US"/>
              <a:pPr>
                <a:defRPr/>
              </a:pPr>
              <a:t>2/27/2023</a:t>
            </a:fld>
            <a:endParaRPr lang="en-US"/>
          </a:p>
        </p:txBody>
      </p:sp>
      <p:sp>
        <p:nvSpPr>
          <p:cNvPr id="8" name="Rectangle 1029">
            <a:extLst>
              <a:ext uri="{FF2B5EF4-FFF2-40B4-BE49-F238E27FC236}">
                <a16:creationId xmlns:a16="http://schemas.microsoft.com/office/drawing/2014/main" id="{954659E9-EC9A-4373-BB7F-2A7FAF6F8CDC}"/>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A330D91A-4527-47CB-8FFE-11AA023108E6}"/>
              </a:ext>
            </a:extLst>
          </p:cNvPr>
          <p:cNvSpPr>
            <a:spLocks noGrp="1" noChangeArrowheads="1"/>
          </p:cNvSpPr>
          <p:nvPr>
            <p:ph type="sldNum" sz="quarter" idx="12"/>
          </p:nvPr>
        </p:nvSpPr>
        <p:spPr/>
        <p:txBody>
          <a:bodyPr/>
          <a:lstStyle>
            <a:lvl1pPr>
              <a:defRPr/>
            </a:lvl1pPr>
          </a:lstStyle>
          <a:p>
            <a:fld id="{0DC0F433-BE94-4C9D-B82E-C01DB603DB8E}" type="slidenum">
              <a:rPr lang="en-US" altLang="en-US"/>
              <a:pPr/>
              <a:t>‹#›</a:t>
            </a:fld>
            <a:endParaRPr lang="en-US" altLang="en-US"/>
          </a:p>
        </p:txBody>
      </p:sp>
    </p:spTree>
    <p:extLst>
      <p:ext uri="{BB962C8B-B14F-4D97-AF65-F5344CB8AC3E}">
        <p14:creationId xmlns:p14="http://schemas.microsoft.com/office/powerpoint/2010/main" val="322318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3F908BB6-0E3E-4E6A-8A09-F18DCC07016A}"/>
              </a:ext>
            </a:extLst>
          </p:cNvPr>
          <p:cNvSpPr>
            <a:spLocks noGrp="1" noChangeArrowheads="1"/>
          </p:cNvSpPr>
          <p:nvPr>
            <p:ph type="dt" sz="half" idx="10"/>
          </p:nvPr>
        </p:nvSpPr>
        <p:spPr/>
        <p:txBody>
          <a:bodyPr/>
          <a:lstStyle>
            <a:lvl1pPr>
              <a:defRPr/>
            </a:lvl1pPr>
          </a:lstStyle>
          <a:p>
            <a:pPr>
              <a:defRPr/>
            </a:pPr>
            <a:fld id="{2A2DA5C1-0E67-4484-806D-BD1FE7FA1CE6}" type="datetimeFigureOut">
              <a:rPr lang="en-US"/>
              <a:pPr>
                <a:defRPr/>
              </a:pPr>
              <a:t>2/27/2023</a:t>
            </a:fld>
            <a:endParaRPr lang="en-US"/>
          </a:p>
        </p:txBody>
      </p:sp>
      <p:sp>
        <p:nvSpPr>
          <p:cNvPr id="4" name="Rectangle 1029">
            <a:extLst>
              <a:ext uri="{FF2B5EF4-FFF2-40B4-BE49-F238E27FC236}">
                <a16:creationId xmlns:a16="http://schemas.microsoft.com/office/drawing/2014/main" id="{4729DA97-EB3C-4F71-A110-190C408E63B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B9B03EA7-771D-4159-B375-590939EF9E9C}"/>
              </a:ext>
            </a:extLst>
          </p:cNvPr>
          <p:cNvSpPr>
            <a:spLocks noGrp="1" noChangeArrowheads="1"/>
          </p:cNvSpPr>
          <p:nvPr>
            <p:ph type="sldNum" sz="quarter" idx="12"/>
          </p:nvPr>
        </p:nvSpPr>
        <p:spPr/>
        <p:txBody>
          <a:bodyPr/>
          <a:lstStyle>
            <a:lvl1pPr>
              <a:defRPr/>
            </a:lvl1pPr>
          </a:lstStyle>
          <a:p>
            <a:fld id="{FCDBD726-DC50-4C84-A2A9-E2F4155C7C84}" type="slidenum">
              <a:rPr lang="en-US" altLang="en-US"/>
              <a:pPr/>
              <a:t>‹#›</a:t>
            </a:fld>
            <a:endParaRPr lang="en-US" altLang="en-US"/>
          </a:p>
        </p:txBody>
      </p:sp>
    </p:spTree>
    <p:extLst>
      <p:ext uri="{BB962C8B-B14F-4D97-AF65-F5344CB8AC3E}">
        <p14:creationId xmlns:p14="http://schemas.microsoft.com/office/powerpoint/2010/main" val="70114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AFACAA22-C457-43C1-B512-3C93E03554DE}"/>
              </a:ext>
            </a:extLst>
          </p:cNvPr>
          <p:cNvSpPr>
            <a:spLocks noGrp="1" noChangeArrowheads="1"/>
          </p:cNvSpPr>
          <p:nvPr>
            <p:ph type="dt" sz="half" idx="10"/>
          </p:nvPr>
        </p:nvSpPr>
        <p:spPr/>
        <p:txBody>
          <a:bodyPr/>
          <a:lstStyle>
            <a:lvl1pPr>
              <a:defRPr/>
            </a:lvl1pPr>
          </a:lstStyle>
          <a:p>
            <a:pPr>
              <a:defRPr/>
            </a:pPr>
            <a:fld id="{39EBA0E0-4E42-48A5-A0AD-6D9D606503D7}" type="datetimeFigureOut">
              <a:rPr lang="en-US"/>
              <a:pPr>
                <a:defRPr/>
              </a:pPr>
              <a:t>2/27/2023</a:t>
            </a:fld>
            <a:endParaRPr lang="en-US"/>
          </a:p>
        </p:txBody>
      </p:sp>
      <p:sp>
        <p:nvSpPr>
          <p:cNvPr id="3" name="Rectangle 1029">
            <a:extLst>
              <a:ext uri="{FF2B5EF4-FFF2-40B4-BE49-F238E27FC236}">
                <a16:creationId xmlns:a16="http://schemas.microsoft.com/office/drawing/2014/main" id="{4BFDBB76-8541-4B71-B044-E605C80C4463}"/>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76280419-3261-4CDD-B328-CF87E2413513}"/>
              </a:ext>
            </a:extLst>
          </p:cNvPr>
          <p:cNvSpPr>
            <a:spLocks noGrp="1" noChangeArrowheads="1"/>
          </p:cNvSpPr>
          <p:nvPr>
            <p:ph type="sldNum" sz="quarter" idx="12"/>
          </p:nvPr>
        </p:nvSpPr>
        <p:spPr/>
        <p:txBody>
          <a:bodyPr/>
          <a:lstStyle>
            <a:lvl1pPr>
              <a:defRPr/>
            </a:lvl1pPr>
          </a:lstStyle>
          <a:p>
            <a:fld id="{7950AFF5-FB20-43E3-986A-B019A269F034}" type="slidenum">
              <a:rPr lang="en-US" altLang="en-US"/>
              <a:pPr/>
              <a:t>‹#›</a:t>
            </a:fld>
            <a:endParaRPr lang="en-US" altLang="en-US"/>
          </a:p>
        </p:txBody>
      </p:sp>
    </p:spTree>
    <p:extLst>
      <p:ext uri="{BB962C8B-B14F-4D97-AF65-F5344CB8AC3E}">
        <p14:creationId xmlns:p14="http://schemas.microsoft.com/office/powerpoint/2010/main" val="180334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C9D901F7-9807-45BC-99A5-1428CF80145D}"/>
              </a:ext>
            </a:extLst>
          </p:cNvPr>
          <p:cNvSpPr>
            <a:spLocks noGrp="1" noChangeArrowheads="1"/>
          </p:cNvSpPr>
          <p:nvPr>
            <p:ph type="dt" sz="half" idx="10"/>
          </p:nvPr>
        </p:nvSpPr>
        <p:spPr/>
        <p:txBody>
          <a:bodyPr/>
          <a:lstStyle>
            <a:lvl1pPr>
              <a:defRPr/>
            </a:lvl1pPr>
          </a:lstStyle>
          <a:p>
            <a:pPr>
              <a:defRPr/>
            </a:pPr>
            <a:fld id="{F52924C9-E432-41B0-BB37-96E727CC2EFC}" type="datetimeFigureOut">
              <a:rPr lang="en-US"/>
              <a:pPr>
                <a:defRPr/>
              </a:pPr>
              <a:t>2/27/2023</a:t>
            </a:fld>
            <a:endParaRPr lang="en-US"/>
          </a:p>
        </p:txBody>
      </p:sp>
      <p:sp>
        <p:nvSpPr>
          <p:cNvPr id="6" name="Rectangle 1029">
            <a:extLst>
              <a:ext uri="{FF2B5EF4-FFF2-40B4-BE49-F238E27FC236}">
                <a16:creationId xmlns:a16="http://schemas.microsoft.com/office/drawing/2014/main" id="{3062EC02-C232-4442-A3BF-956BD8BA60A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8178D500-AAFF-4B3C-844F-1F59F0F3447F}"/>
              </a:ext>
            </a:extLst>
          </p:cNvPr>
          <p:cNvSpPr>
            <a:spLocks noGrp="1" noChangeArrowheads="1"/>
          </p:cNvSpPr>
          <p:nvPr>
            <p:ph type="sldNum" sz="quarter" idx="12"/>
          </p:nvPr>
        </p:nvSpPr>
        <p:spPr/>
        <p:txBody>
          <a:bodyPr/>
          <a:lstStyle>
            <a:lvl1pPr>
              <a:defRPr/>
            </a:lvl1pPr>
          </a:lstStyle>
          <a:p>
            <a:fld id="{3A74631F-108A-4D50-B054-3AB8A4738B7F}" type="slidenum">
              <a:rPr lang="en-US" altLang="en-US"/>
              <a:pPr/>
              <a:t>‹#›</a:t>
            </a:fld>
            <a:endParaRPr lang="en-US" altLang="en-US"/>
          </a:p>
        </p:txBody>
      </p:sp>
    </p:spTree>
    <p:extLst>
      <p:ext uri="{BB962C8B-B14F-4D97-AF65-F5344CB8AC3E}">
        <p14:creationId xmlns:p14="http://schemas.microsoft.com/office/powerpoint/2010/main" val="416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ECCB7D98-0701-493E-BAE7-CE65FF2D1A6C}"/>
              </a:ext>
            </a:extLst>
          </p:cNvPr>
          <p:cNvSpPr>
            <a:spLocks noGrp="1" noChangeArrowheads="1"/>
          </p:cNvSpPr>
          <p:nvPr>
            <p:ph type="dt" sz="half" idx="10"/>
          </p:nvPr>
        </p:nvSpPr>
        <p:spPr/>
        <p:txBody>
          <a:bodyPr/>
          <a:lstStyle>
            <a:lvl1pPr>
              <a:defRPr/>
            </a:lvl1pPr>
          </a:lstStyle>
          <a:p>
            <a:pPr>
              <a:defRPr/>
            </a:pPr>
            <a:fld id="{13A382AF-0FD7-412F-8E2C-DA9279F72AEE}" type="datetimeFigureOut">
              <a:rPr lang="en-US"/>
              <a:pPr>
                <a:defRPr/>
              </a:pPr>
              <a:t>2/27/2023</a:t>
            </a:fld>
            <a:endParaRPr lang="en-US"/>
          </a:p>
        </p:txBody>
      </p:sp>
      <p:sp>
        <p:nvSpPr>
          <p:cNvPr id="6" name="Rectangle 1029">
            <a:extLst>
              <a:ext uri="{FF2B5EF4-FFF2-40B4-BE49-F238E27FC236}">
                <a16:creationId xmlns:a16="http://schemas.microsoft.com/office/drawing/2014/main" id="{819F8E2B-F42E-4733-9B8D-7DDFCAE37909}"/>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7640E02A-8DF4-40C3-BE86-E7E87225676D}"/>
              </a:ext>
            </a:extLst>
          </p:cNvPr>
          <p:cNvSpPr>
            <a:spLocks noGrp="1" noChangeArrowheads="1"/>
          </p:cNvSpPr>
          <p:nvPr>
            <p:ph type="sldNum" sz="quarter" idx="12"/>
          </p:nvPr>
        </p:nvSpPr>
        <p:spPr/>
        <p:txBody>
          <a:bodyPr/>
          <a:lstStyle>
            <a:lvl1pPr>
              <a:defRPr/>
            </a:lvl1pPr>
          </a:lstStyle>
          <a:p>
            <a:fld id="{AE11E78D-B1D5-43A2-8AB1-6A13CEA1F3A9}" type="slidenum">
              <a:rPr lang="en-US" altLang="en-US"/>
              <a:pPr/>
              <a:t>‹#›</a:t>
            </a:fld>
            <a:endParaRPr lang="en-US" altLang="en-US"/>
          </a:p>
        </p:txBody>
      </p:sp>
    </p:spTree>
    <p:extLst>
      <p:ext uri="{BB962C8B-B14F-4D97-AF65-F5344CB8AC3E}">
        <p14:creationId xmlns:p14="http://schemas.microsoft.com/office/powerpoint/2010/main" val="176063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688"/>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C4F8A18D-1303-4D1A-ADE0-C7BA3584DEF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1027">
            <a:extLst>
              <a:ext uri="{FF2B5EF4-FFF2-40B4-BE49-F238E27FC236}">
                <a16:creationId xmlns:a16="http://schemas.microsoft.com/office/drawing/2014/main" id="{5C8FAA8F-FF8A-4C6F-9B65-CE6F454CA91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04" name="Rectangle 1028">
            <a:extLst>
              <a:ext uri="{FF2B5EF4-FFF2-40B4-BE49-F238E27FC236}">
                <a16:creationId xmlns:a16="http://schemas.microsoft.com/office/drawing/2014/main" id="{4481F4C0-7808-4EF1-AA39-4BB0258011E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84" charset="-128"/>
                <a:cs typeface="+mn-cs"/>
              </a:defRPr>
            </a:lvl1pPr>
          </a:lstStyle>
          <a:p>
            <a:pPr>
              <a:defRPr/>
            </a:pPr>
            <a:fld id="{6ECA6B48-9EC4-4E83-8FB4-01BF682098D7}" type="datetimeFigureOut">
              <a:rPr lang="en-US"/>
              <a:pPr>
                <a:defRPr/>
              </a:pPr>
              <a:t>2/27/2023</a:t>
            </a:fld>
            <a:endParaRPr lang="en-US"/>
          </a:p>
        </p:txBody>
      </p:sp>
      <p:sp>
        <p:nvSpPr>
          <p:cNvPr id="51205" name="Rectangle 1029">
            <a:extLst>
              <a:ext uri="{FF2B5EF4-FFF2-40B4-BE49-F238E27FC236}">
                <a16:creationId xmlns:a16="http://schemas.microsoft.com/office/drawing/2014/main" id="{74CBF48E-222F-4D77-B86D-A92C2E22410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84" charset="-128"/>
                <a:cs typeface="+mn-cs"/>
              </a:defRPr>
            </a:lvl1pPr>
          </a:lstStyle>
          <a:p>
            <a:pPr>
              <a:defRPr/>
            </a:pPr>
            <a:endParaRPr lang="en-US"/>
          </a:p>
        </p:txBody>
      </p:sp>
      <p:sp>
        <p:nvSpPr>
          <p:cNvPr id="51206" name="Rectangle 1030">
            <a:extLst>
              <a:ext uri="{FF2B5EF4-FFF2-40B4-BE49-F238E27FC236}">
                <a16:creationId xmlns:a16="http://schemas.microsoft.com/office/drawing/2014/main" id="{44B210A8-1126-440F-BC1B-6F1A46485DD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226E12-CB47-49E1-923F-C1F6D7B20D01}" type="slidenum">
              <a:rPr lang="en-US" altLang="en-US"/>
              <a:pPr/>
              <a:t>‹#›</a:t>
            </a:fld>
            <a:endParaRPr lang="en-US" altLang="en-US"/>
          </a:p>
        </p:txBody>
      </p:sp>
      <p:sp>
        <p:nvSpPr>
          <p:cNvPr id="1031" name="Text Box 7">
            <a:extLst>
              <a:ext uri="{FF2B5EF4-FFF2-40B4-BE49-F238E27FC236}">
                <a16:creationId xmlns:a16="http://schemas.microsoft.com/office/drawing/2014/main" id="{6EF5B848-C0A4-407A-B26B-3FA3A8B6DD03}"/>
              </a:ext>
            </a:extLst>
          </p:cNvPr>
          <p:cNvSpPr txBox="1">
            <a:spLocks noChangeArrowheads="1"/>
          </p:cNvSpPr>
          <p:nvPr/>
        </p:nvSpPr>
        <p:spPr bwMode="auto">
          <a:xfrm>
            <a:off x="3402013" y="6507163"/>
            <a:ext cx="2338387" cy="274637"/>
          </a:xfrm>
          <a:prstGeom prst="rect">
            <a:avLst/>
          </a:prstGeom>
          <a:noFill/>
          <a:ln>
            <a:noFill/>
          </a:ln>
        </p:spPr>
        <p:txBody>
          <a:bodyPr>
            <a:spAutoFit/>
          </a:bodyPr>
          <a:lstStyle>
            <a:lvl1pPr eaLnBrk="0" hangingPunct="0">
              <a:defRPr sz="1200">
                <a:solidFill>
                  <a:schemeClr val="tx1"/>
                </a:solidFill>
                <a:latin typeface="Arial" charset="0"/>
                <a:ea typeface="ＭＳ Ｐゴシック" pitchFamily="84" charset="-128"/>
              </a:defRPr>
            </a:lvl1pPr>
            <a:lvl2pPr marL="742950" indent="-285750" eaLnBrk="0" hangingPunct="0">
              <a:defRPr sz="1200">
                <a:solidFill>
                  <a:schemeClr val="tx1"/>
                </a:solidFill>
                <a:latin typeface="Arial" charset="0"/>
                <a:ea typeface="ＭＳ Ｐゴシック" pitchFamily="84" charset="-128"/>
              </a:defRPr>
            </a:lvl2pPr>
            <a:lvl3pPr marL="1143000" indent="-228600" eaLnBrk="0" hangingPunct="0">
              <a:defRPr sz="1200">
                <a:solidFill>
                  <a:schemeClr val="tx1"/>
                </a:solidFill>
                <a:latin typeface="Arial" charset="0"/>
                <a:ea typeface="ＭＳ Ｐゴシック" pitchFamily="84" charset="-128"/>
              </a:defRPr>
            </a:lvl3pPr>
            <a:lvl4pPr marL="1600200" indent="-228600" eaLnBrk="0" hangingPunct="0">
              <a:defRPr sz="1200">
                <a:solidFill>
                  <a:schemeClr val="tx1"/>
                </a:solidFill>
                <a:latin typeface="Arial" charset="0"/>
                <a:ea typeface="ＭＳ Ｐゴシック" pitchFamily="84" charset="-128"/>
              </a:defRPr>
            </a:lvl4pPr>
            <a:lvl5pPr marL="2057400" indent="-228600" eaLnBrk="0" hangingPunct="0">
              <a:defRPr sz="12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84" charset="-128"/>
              </a:defRPr>
            </a:lvl9pPr>
          </a:lstStyle>
          <a:p>
            <a:pPr algn="ctr">
              <a:defRPr/>
            </a:pPr>
            <a:r>
              <a:rPr lang="en-US">
                <a:solidFill>
                  <a:schemeClr val="bg1"/>
                </a:solidFill>
              </a:rPr>
              <a:t>© 2011 Pearson Education, Inc.</a:t>
            </a:r>
            <a:endParaRPr lang="en-US" sz="1800">
              <a:solidFill>
                <a:schemeClr val="bg1"/>
              </a:solidFill>
            </a:endParaRPr>
          </a:p>
        </p:txBody>
      </p:sp>
    </p:spTree>
  </p:cSld>
  <p:clrMap bg1="lt1" tx1="dk1" bg2="lt2" tx2="dk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Lst>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000">
          <a:solidFill>
            <a:srgbClr val="FFFF00"/>
          </a:solidFill>
          <a:latin typeface="Arial" charset="0"/>
        </a:defRPr>
      </a:lvl6pPr>
      <a:lvl7pPr marL="914400" algn="ctr" rtl="0" fontAlgn="base">
        <a:spcBef>
          <a:spcPct val="0"/>
        </a:spcBef>
        <a:spcAft>
          <a:spcPct val="0"/>
        </a:spcAft>
        <a:defRPr sz="4000">
          <a:solidFill>
            <a:srgbClr val="FFFF00"/>
          </a:solidFill>
          <a:latin typeface="Arial" charset="0"/>
        </a:defRPr>
      </a:lvl7pPr>
      <a:lvl8pPr marL="1371600" algn="ctr" rtl="0" fontAlgn="base">
        <a:spcBef>
          <a:spcPct val="0"/>
        </a:spcBef>
        <a:spcAft>
          <a:spcPct val="0"/>
        </a:spcAft>
        <a:defRPr sz="4000">
          <a:solidFill>
            <a:srgbClr val="FFFF00"/>
          </a:solidFill>
          <a:latin typeface="Arial" charset="0"/>
        </a:defRPr>
      </a:lvl8pPr>
      <a:lvl9pPr marL="1828800" algn="ctr" rtl="0" fontAlgn="base">
        <a:spcBef>
          <a:spcPct val="0"/>
        </a:spcBef>
        <a:spcAft>
          <a:spcPct val="0"/>
        </a:spcAft>
        <a:defRPr sz="40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9FBEA9D-3834-4154-A462-2D730A12B210}"/>
              </a:ext>
            </a:extLst>
          </p:cNvPr>
          <p:cNvSpPr>
            <a:spLocks noGrp="1" noChangeArrowheads="1"/>
          </p:cNvSpPr>
          <p:nvPr>
            <p:ph type="ctrTitle" idx="4294967295"/>
          </p:nvPr>
        </p:nvSpPr>
        <p:spPr>
          <a:xfrm>
            <a:off x="381000" y="2130425"/>
            <a:ext cx="8077200" cy="1470025"/>
          </a:xfrm>
        </p:spPr>
        <p:txBody>
          <a:bodyPr/>
          <a:lstStyle/>
          <a:p>
            <a:pPr eaLnBrk="1" hangingPunct="1"/>
            <a:r>
              <a:rPr lang="en-US" altLang="en-US" dirty="0"/>
              <a:t>Political Geography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8DD717B-2620-4B3B-BE6A-FEAD9CB2455D}"/>
              </a:ext>
            </a:extLst>
          </p:cNvPr>
          <p:cNvSpPr>
            <a:spLocks noGrp="1" noChangeArrowheads="1"/>
          </p:cNvSpPr>
          <p:nvPr>
            <p:ph type="title"/>
          </p:nvPr>
        </p:nvSpPr>
        <p:spPr>
          <a:xfrm>
            <a:off x="-300871" y="179883"/>
            <a:ext cx="3657600" cy="838200"/>
          </a:xfrm>
        </p:spPr>
        <p:txBody>
          <a:bodyPr/>
          <a:lstStyle/>
          <a:p>
            <a:r>
              <a:rPr lang="en-US" altLang="en-US" dirty="0"/>
              <a:t>Perforated State</a:t>
            </a:r>
          </a:p>
        </p:txBody>
      </p:sp>
      <p:sp>
        <p:nvSpPr>
          <p:cNvPr id="5" name="Content Placeholder 4">
            <a:extLst>
              <a:ext uri="{FF2B5EF4-FFF2-40B4-BE49-F238E27FC236}">
                <a16:creationId xmlns:a16="http://schemas.microsoft.com/office/drawing/2014/main" id="{6BF3BE6F-D990-42F5-9C2D-D49A58433632}"/>
              </a:ext>
            </a:extLst>
          </p:cNvPr>
          <p:cNvSpPr>
            <a:spLocks noGrp="1" noChangeArrowheads="1"/>
          </p:cNvSpPr>
          <p:nvPr>
            <p:ph sz="half" idx="2"/>
          </p:nvPr>
        </p:nvSpPr>
        <p:spPr>
          <a:xfrm>
            <a:off x="2852651" y="457200"/>
            <a:ext cx="6367549" cy="6599420"/>
          </a:xfrm>
        </p:spPr>
        <p:txBody>
          <a:bodyPr/>
          <a:lstStyle/>
          <a:p>
            <a:pPr>
              <a:spcBef>
                <a:spcPts val="0"/>
              </a:spcBef>
            </a:pPr>
            <a:r>
              <a:rPr lang="en-US" altLang="en-US" sz="2400" dirty="0"/>
              <a:t>state that completely surrounds another.</a:t>
            </a:r>
          </a:p>
          <a:p>
            <a:pPr>
              <a:spcBef>
                <a:spcPts val="0"/>
              </a:spcBef>
            </a:pPr>
            <a:r>
              <a:rPr lang="en-US" altLang="en-US" sz="2400" b="1" i="1" dirty="0">
                <a:solidFill>
                  <a:srgbClr val="FFFF00"/>
                </a:solidFill>
              </a:rPr>
              <a:t>Enclave</a:t>
            </a:r>
            <a:r>
              <a:rPr lang="en-US" altLang="en-US" sz="2400" i="1" dirty="0"/>
              <a:t> — </a:t>
            </a:r>
            <a:r>
              <a:rPr lang="en-US" altLang="en-US" sz="2400" dirty="0"/>
              <a:t>political area (</a:t>
            </a:r>
            <a:r>
              <a:rPr lang="en-US" altLang="en-US" sz="2400" i="1" dirty="0"/>
              <a:t>sometimes just ethnic</a:t>
            </a:r>
            <a:r>
              <a:rPr lang="en-US" altLang="en-US" sz="2400" dirty="0"/>
              <a:t>) surrounded by a country but not ruled by it</a:t>
            </a:r>
          </a:p>
          <a:p>
            <a:pPr lvl="1">
              <a:spcBef>
                <a:spcPts val="0"/>
              </a:spcBef>
            </a:pPr>
            <a:r>
              <a:rPr lang="en-US" altLang="en-US" dirty="0"/>
              <a:t>ethnic enclave is just a different ethnicity, so the state is not “perforated”</a:t>
            </a:r>
          </a:p>
          <a:p>
            <a:pPr>
              <a:spcBef>
                <a:spcPts val="0"/>
              </a:spcBef>
            </a:pPr>
            <a:r>
              <a:rPr lang="en-US" altLang="en-US" sz="2400" dirty="0"/>
              <a:t>Italy = perforated</a:t>
            </a:r>
          </a:p>
          <a:p>
            <a:pPr lvl="2">
              <a:spcBef>
                <a:spcPts val="0"/>
              </a:spcBef>
            </a:pPr>
            <a:r>
              <a:rPr lang="en-US" altLang="en-US" dirty="0"/>
              <a:t>San Marino, Vatican = political enclaves</a:t>
            </a:r>
          </a:p>
          <a:p>
            <a:pPr>
              <a:spcBef>
                <a:spcPts val="0"/>
              </a:spcBef>
            </a:pPr>
            <a:r>
              <a:rPr lang="en-US" altLang="en-US" sz="2400" dirty="0"/>
              <a:t> South Africa = perforated</a:t>
            </a:r>
          </a:p>
          <a:p>
            <a:pPr lvl="1">
              <a:spcBef>
                <a:spcPts val="0"/>
              </a:spcBef>
            </a:pPr>
            <a:r>
              <a:rPr lang="en-US" altLang="en-US" dirty="0"/>
              <a:t>Lesotho = political enclave</a:t>
            </a:r>
          </a:p>
          <a:p>
            <a:pPr lvl="2">
              <a:spcBef>
                <a:spcPts val="0"/>
              </a:spcBef>
            </a:pPr>
            <a:r>
              <a:rPr lang="en-US" altLang="en-US" dirty="0"/>
              <a:t>Centrifugal for So. Africa because Lesotho served as a place of safety/asylum/base of operations for apartheid dissenters</a:t>
            </a:r>
          </a:p>
          <a:p>
            <a:pPr lvl="3">
              <a:spcBef>
                <a:spcPts val="0"/>
              </a:spcBef>
            </a:pPr>
            <a:r>
              <a:rPr lang="en-US" altLang="en-US" dirty="0"/>
              <a:t>See West Berlin example</a:t>
            </a:r>
          </a:p>
          <a:p>
            <a:pPr lvl="2">
              <a:spcBef>
                <a:spcPts val="0"/>
              </a:spcBef>
            </a:pPr>
            <a:r>
              <a:rPr lang="en-US" altLang="en-US" dirty="0"/>
              <a:t>Centrifugal for Lesotho because they had to rely on South Africa for a lot of economic activities and infrastructure, had to deal with South African meddling in internal affairs</a:t>
            </a:r>
          </a:p>
          <a:p>
            <a:pPr lvl="2"/>
            <a:endParaRPr lang="en-US" altLang="en-US" dirty="0"/>
          </a:p>
          <a:p>
            <a:pPr marL="0" indent="0">
              <a:buNone/>
            </a:pPr>
            <a:endParaRPr lang="en-US" altLang="en-US" dirty="0"/>
          </a:p>
          <a:p>
            <a:endParaRPr lang="en-US" altLang="en-US" dirty="0"/>
          </a:p>
          <a:p>
            <a:endParaRPr lang="en-US" altLang="en-US" dirty="0"/>
          </a:p>
        </p:txBody>
      </p:sp>
      <p:pic>
        <p:nvPicPr>
          <p:cNvPr id="4" name="Picture 3">
            <a:extLst>
              <a:ext uri="{FF2B5EF4-FFF2-40B4-BE49-F238E27FC236}">
                <a16:creationId xmlns:a16="http://schemas.microsoft.com/office/drawing/2014/main" id="{5AA775A5-22D5-48E2-BF73-2214C9F80EA4}"/>
              </a:ext>
            </a:extLst>
          </p:cNvPr>
          <p:cNvPicPr>
            <a:picLocks noChangeAspect="1"/>
          </p:cNvPicPr>
          <p:nvPr/>
        </p:nvPicPr>
        <p:blipFill rotWithShape="1">
          <a:blip r:embed="rId2">
            <a:extLst>
              <a:ext uri="{28A0092B-C50C-407E-A947-70E740481C1C}">
                <a14:useLocalDpi xmlns:a14="http://schemas.microsoft.com/office/drawing/2010/main" val="0"/>
              </a:ext>
            </a:extLst>
          </a:blip>
          <a:srcRect t="10254" b="8899"/>
          <a:stretch/>
        </p:blipFill>
        <p:spPr bwMode="auto">
          <a:xfrm>
            <a:off x="247110" y="4300930"/>
            <a:ext cx="2650104" cy="229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a:extLst>
              <a:ext uri="{FF2B5EF4-FFF2-40B4-BE49-F238E27FC236}">
                <a16:creationId xmlns:a16="http://schemas.microsoft.com/office/drawing/2014/main" id="{6869128D-44CB-4EDA-9CF5-99D0E7D6F0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15" t="29376" r="25364"/>
          <a:stretch/>
        </p:blipFill>
        <p:spPr bwMode="auto">
          <a:xfrm>
            <a:off x="203207" y="1184223"/>
            <a:ext cx="2649444" cy="290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ppt_y"/>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 calcmode="lin" valueType="num">
                                      <p:cBhvr additive="base">
                                        <p:cTn id="59"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 calcmode="lin" valueType="num">
                                      <p:cBhvr additive="base">
                                        <p:cTn id="65"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A01174C-7B16-45D3-A1DB-EA43878D880D}"/>
              </a:ext>
            </a:extLst>
          </p:cNvPr>
          <p:cNvSpPr>
            <a:spLocks noGrp="1" noChangeArrowheads="1"/>
          </p:cNvSpPr>
          <p:nvPr>
            <p:ph type="title"/>
          </p:nvPr>
        </p:nvSpPr>
        <p:spPr>
          <a:xfrm>
            <a:off x="4539521" y="-91281"/>
            <a:ext cx="4724400" cy="816699"/>
          </a:xfrm>
        </p:spPr>
        <p:txBody>
          <a:bodyPr/>
          <a:lstStyle/>
          <a:p>
            <a:r>
              <a:rPr lang="en-US" altLang="en-US" dirty="0"/>
              <a:t>Fragmented State</a:t>
            </a:r>
          </a:p>
        </p:txBody>
      </p:sp>
      <p:sp>
        <p:nvSpPr>
          <p:cNvPr id="4" name="Content Placeholder 3">
            <a:extLst>
              <a:ext uri="{FF2B5EF4-FFF2-40B4-BE49-F238E27FC236}">
                <a16:creationId xmlns:a16="http://schemas.microsoft.com/office/drawing/2014/main" id="{8BACE495-7F70-44F4-A762-A4463C37320B}"/>
              </a:ext>
            </a:extLst>
          </p:cNvPr>
          <p:cNvSpPr>
            <a:spLocks noGrp="1" noChangeArrowheads="1"/>
          </p:cNvSpPr>
          <p:nvPr>
            <p:ph sz="half" idx="1"/>
          </p:nvPr>
        </p:nvSpPr>
        <p:spPr>
          <a:xfrm>
            <a:off x="-1" y="2498"/>
            <a:ext cx="5867401" cy="6393188"/>
          </a:xfrm>
        </p:spPr>
        <p:txBody>
          <a:bodyPr/>
          <a:lstStyle/>
          <a:p>
            <a:pPr>
              <a:spcBef>
                <a:spcPts val="0"/>
              </a:spcBef>
            </a:pPr>
            <a:r>
              <a:rPr lang="en-US" altLang="en-US" dirty="0"/>
              <a:t>Has several discontinuous territories</a:t>
            </a:r>
          </a:p>
          <a:p>
            <a:pPr lvl="1">
              <a:spcBef>
                <a:spcPts val="0"/>
              </a:spcBef>
            </a:pPr>
            <a:r>
              <a:rPr lang="en-US" altLang="en-US" dirty="0"/>
              <a:t>separated by water </a:t>
            </a:r>
            <a:r>
              <a:rPr lang="en-US" altLang="en-US" b="1" dirty="0">
                <a:solidFill>
                  <a:srgbClr val="FFFF00"/>
                </a:solidFill>
              </a:rPr>
              <a:t>or</a:t>
            </a:r>
            <a:r>
              <a:rPr lang="en-US" altLang="en-US" dirty="0"/>
              <a:t> an intervening state.</a:t>
            </a:r>
          </a:p>
          <a:p>
            <a:pPr lvl="2">
              <a:spcBef>
                <a:spcPts val="0"/>
              </a:spcBef>
            </a:pPr>
            <a:r>
              <a:rPr lang="en-US" altLang="en-US" dirty="0"/>
              <a:t>Hard to defend</a:t>
            </a:r>
          </a:p>
          <a:p>
            <a:pPr lvl="1" eaLnBrk="1" hangingPunct="1">
              <a:spcBef>
                <a:spcPts val="0"/>
              </a:spcBef>
            </a:pPr>
            <a:r>
              <a:rPr lang="en-US" altLang="en-US" b="1" i="1" dirty="0">
                <a:solidFill>
                  <a:srgbClr val="FFFF00"/>
                </a:solidFill>
              </a:rPr>
              <a:t>Exclaves</a:t>
            </a:r>
            <a:r>
              <a:rPr lang="en-US" altLang="en-US" i="1" dirty="0"/>
              <a:t> — </a:t>
            </a:r>
            <a:r>
              <a:rPr lang="en-US" altLang="en-US" dirty="0"/>
              <a:t>Pieces of </a:t>
            </a:r>
            <a:r>
              <a:rPr lang="en-US" altLang="en-US" dirty="0" err="1"/>
              <a:t>nat’l</a:t>
            </a:r>
            <a:r>
              <a:rPr lang="en-US" altLang="en-US" dirty="0"/>
              <a:t> territory separated from the main body of a country </a:t>
            </a:r>
            <a:r>
              <a:rPr lang="en-US" altLang="en-US" b="1" dirty="0">
                <a:solidFill>
                  <a:srgbClr val="FFFF00"/>
                </a:solidFill>
              </a:rPr>
              <a:t>by the territory of another</a:t>
            </a:r>
          </a:p>
          <a:p>
            <a:pPr eaLnBrk="1" hangingPunct="1">
              <a:spcBef>
                <a:spcPts val="0"/>
              </a:spcBef>
            </a:pPr>
            <a:r>
              <a:rPr lang="en-US" altLang="en-US" dirty="0"/>
              <a:t>Effect is centrifugal</a:t>
            </a:r>
          </a:p>
          <a:p>
            <a:pPr lvl="1" eaLnBrk="1" hangingPunct="1">
              <a:spcBef>
                <a:spcPts val="0"/>
              </a:spcBef>
            </a:pPr>
            <a:r>
              <a:rPr lang="en-US" altLang="en-US" dirty="0"/>
              <a:t>Isolated population may develop separatist feelings</a:t>
            </a:r>
          </a:p>
          <a:p>
            <a:pPr lvl="2" eaLnBrk="1" hangingPunct="1">
              <a:spcBef>
                <a:spcPts val="0"/>
              </a:spcBef>
            </a:pPr>
            <a:r>
              <a:rPr lang="en-US" altLang="en-US" dirty="0"/>
              <a:t>Pakistan/Bangladesh</a:t>
            </a:r>
          </a:p>
          <a:p>
            <a:pPr lvl="3" eaLnBrk="1" hangingPunct="1">
              <a:spcBef>
                <a:spcPts val="0"/>
              </a:spcBef>
            </a:pPr>
            <a:r>
              <a:rPr lang="en-US" altLang="en-US" dirty="0"/>
              <a:t>After partition (1947), Pakistan was a fragmented state.</a:t>
            </a:r>
          </a:p>
          <a:p>
            <a:pPr lvl="3" eaLnBrk="1" hangingPunct="1">
              <a:spcBef>
                <a:spcPts val="0"/>
              </a:spcBef>
            </a:pPr>
            <a:r>
              <a:rPr lang="en-US" altLang="en-US" dirty="0"/>
              <a:t>The East feels isolated, neglected</a:t>
            </a:r>
          </a:p>
          <a:p>
            <a:pPr lvl="3" eaLnBrk="1" hangingPunct="1">
              <a:spcBef>
                <a:spcPts val="0"/>
              </a:spcBef>
            </a:pPr>
            <a:r>
              <a:rPr lang="en-US" altLang="en-US" dirty="0"/>
              <a:t>East Pakistan </a:t>
            </a:r>
            <a:r>
              <a:rPr lang="en-US" altLang="en-US" dirty="0">
                <a:latin typeface="Arial" panose="020B0604020202020204" pitchFamily="34" charset="0"/>
                <a:cs typeface="Arial" panose="020B0604020202020204" pitchFamily="34" charset="0"/>
              </a:rPr>
              <a:t>→ Bangladesh</a:t>
            </a:r>
          </a:p>
          <a:p>
            <a:pPr lvl="2" eaLnBrk="1" hangingPunct="1">
              <a:spcBef>
                <a:spcPts val="0"/>
              </a:spcBef>
            </a:pPr>
            <a:r>
              <a:rPr lang="en-US" altLang="en-US" dirty="0">
                <a:latin typeface="Arial" panose="020B0604020202020204" pitchFamily="34" charset="0"/>
                <a:cs typeface="Arial" panose="020B0604020202020204" pitchFamily="34" charset="0"/>
              </a:rPr>
              <a:t>Indonesia (very fragmented due to 17,000 islands) suffers from centrifugal  forces</a:t>
            </a:r>
          </a:p>
          <a:p>
            <a:pPr lvl="3" eaLnBrk="1" hangingPunct="1">
              <a:spcBef>
                <a:spcPts val="0"/>
              </a:spcBef>
            </a:pPr>
            <a:r>
              <a:rPr lang="en-US" altLang="en-US" dirty="0">
                <a:latin typeface="Arial" panose="020B0604020202020204" pitchFamily="34" charset="0"/>
                <a:cs typeface="Arial" panose="020B0604020202020204" pitchFamily="34" charset="0"/>
              </a:rPr>
              <a:t>East Timor decl. independence in 2002 </a:t>
            </a:r>
            <a:endParaRPr lang="en-US" altLang="en-US" dirty="0"/>
          </a:p>
          <a:p>
            <a:endParaRPr lang="en-US" altLang="en-US" dirty="0"/>
          </a:p>
          <a:p>
            <a:endParaRPr lang="en-US" altLang="en-US" dirty="0"/>
          </a:p>
        </p:txBody>
      </p:sp>
      <p:pic>
        <p:nvPicPr>
          <p:cNvPr id="6" name="Content Placeholder 5">
            <a:extLst>
              <a:ext uri="{FF2B5EF4-FFF2-40B4-BE49-F238E27FC236}">
                <a16:creationId xmlns:a16="http://schemas.microsoft.com/office/drawing/2014/main" id="{7A0AF236-D3A3-4777-8E70-E3CEACFC946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46972" y="767669"/>
            <a:ext cx="3265794" cy="1672806"/>
          </a:xfrm>
        </p:spPr>
      </p:pic>
      <p:pic>
        <p:nvPicPr>
          <p:cNvPr id="7" name="Content Placeholder 9">
            <a:extLst>
              <a:ext uri="{FF2B5EF4-FFF2-40B4-BE49-F238E27FC236}">
                <a16:creationId xmlns:a16="http://schemas.microsoft.com/office/drawing/2014/main" id="{7033C95D-8ED3-4113-98EF-D7FA1E7B16D1}"/>
              </a:ext>
            </a:extLst>
          </p:cNvPr>
          <p:cNvPicPr>
            <a:picLocks noChangeAspect="1"/>
          </p:cNvPicPr>
          <p:nvPr/>
        </p:nvPicPr>
        <p:blipFill rotWithShape="1">
          <a:blip r:embed="rId3">
            <a:extLst>
              <a:ext uri="{28A0092B-C50C-407E-A947-70E740481C1C}">
                <a14:useLocalDpi xmlns:a14="http://schemas.microsoft.com/office/drawing/2010/main" val="0"/>
              </a:ext>
            </a:extLst>
          </a:blip>
          <a:srcRect l="2625" t="10610" r="100" b="20604"/>
          <a:stretch/>
        </p:blipFill>
        <p:spPr>
          <a:xfrm>
            <a:off x="6172200" y="4684435"/>
            <a:ext cx="2720138" cy="1976086"/>
          </a:xfrm>
          <a:prstGeom prst="rect">
            <a:avLst/>
          </a:prstGeom>
        </p:spPr>
      </p:pic>
      <p:pic>
        <p:nvPicPr>
          <p:cNvPr id="3" name="Picture 2" descr="Map&#10;&#10;Description automatically generated">
            <a:extLst>
              <a:ext uri="{FF2B5EF4-FFF2-40B4-BE49-F238E27FC236}">
                <a16:creationId xmlns:a16="http://schemas.microsoft.com/office/drawing/2014/main" id="{32BCA5AD-E30A-49E2-AB42-EDFC705DA374}"/>
              </a:ext>
            </a:extLst>
          </p:cNvPr>
          <p:cNvPicPr>
            <a:picLocks noChangeAspect="1"/>
          </p:cNvPicPr>
          <p:nvPr/>
        </p:nvPicPr>
        <p:blipFill>
          <a:blip r:embed="rId4"/>
          <a:stretch>
            <a:fillRect/>
          </a:stretch>
        </p:blipFill>
        <p:spPr>
          <a:xfrm>
            <a:off x="5892570" y="2550825"/>
            <a:ext cx="3120196" cy="19361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additive="base">
                                        <p:cTn id="67"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 calcmode="lin" valueType="num">
                                      <p:cBhvr additive="base">
                                        <p:cTn id="73"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4">
                                            <p:txEl>
                                              <p:pRg st="11" end="11"/>
                                            </p:txEl>
                                          </p:spTgt>
                                        </p:tgtEl>
                                        <p:attrNameLst>
                                          <p:attrName>style.visibility</p:attrName>
                                        </p:attrNameLst>
                                      </p:cBhvr>
                                      <p:to>
                                        <p:strVal val="visible"/>
                                      </p:to>
                                    </p:set>
                                    <p:anim calcmode="lin" valueType="num">
                                      <p:cBhvr additive="base">
                                        <p:cTn id="79"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A435343-E4D4-4A64-A48B-14D95B6366B8}"/>
              </a:ext>
            </a:extLst>
          </p:cNvPr>
          <p:cNvSpPr>
            <a:spLocks noGrp="1" noChangeArrowheads="1"/>
          </p:cNvSpPr>
          <p:nvPr>
            <p:ph type="title"/>
          </p:nvPr>
        </p:nvSpPr>
        <p:spPr>
          <a:xfrm>
            <a:off x="685800" y="0"/>
            <a:ext cx="7772400" cy="685800"/>
          </a:xfrm>
        </p:spPr>
        <p:txBody>
          <a:bodyPr/>
          <a:lstStyle/>
          <a:p>
            <a:r>
              <a:rPr lang="en-US" altLang="en-US"/>
              <a:t>Landlocked States</a:t>
            </a:r>
          </a:p>
        </p:txBody>
      </p:sp>
      <p:pic>
        <p:nvPicPr>
          <p:cNvPr id="29699" name="Content Placeholder 3">
            <a:extLst>
              <a:ext uri="{FF2B5EF4-FFF2-40B4-BE49-F238E27FC236}">
                <a16:creationId xmlns:a16="http://schemas.microsoft.com/office/drawing/2014/main" id="{84C68F90-CE54-46D2-9C03-27E46FE91C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1595" y="685799"/>
            <a:ext cx="7772400" cy="4375661"/>
          </a:xfrm>
        </p:spPr>
      </p:pic>
      <p:sp>
        <p:nvSpPr>
          <p:cNvPr id="4" name="Content Placeholder 6">
            <a:extLst>
              <a:ext uri="{FF2B5EF4-FFF2-40B4-BE49-F238E27FC236}">
                <a16:creationId xmlns:a16="http://schemas.microsoft.com/office/drawing/2014/main" id="{3B644A67-9251-4D6A-BFD3-9FA92394631F}"/>
              </a:ext>
            </a:extLst>
          </p:cNvPr>
          <p:cNvSpPr txBox="1">
            <a:spLocks/>
          </p:cNvSpPr>
          <p:nvPr/>
        </p:nvSpPr>
        <p:spPr>
          <a:xfrm>
            <a:off x="362262" y="5105400"/>
            <a:ext cx="8763000"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a:defRPr/>
            </a:pPr>
            <a:r>
              <a:rPr lang="en-US" altLang="en-US" sz="2000" kern="0" dirty="0"/>
              <a:t>all landlocked states outside of Europe = LDCs</a:t>
            </a:r>
          </a:p>
          <a:p>
            <a:pPr lvl="1">
              <a:defRPr/>
            </a:pPr>
            <a:r>
              <a:rPr lang="en-US" altLang="en-US" sz="2000" kern="0" dirty="0">
                <a:cs typeface="Arial" charset="0"/>
              </a:rPr>
              <a:t>Often the poorest countries in their region, Why?</a:t>
            </a:r>
          </a:p>
          <a:p>
            <a:pPr lvl="2">
              <a:defRPr/>
            </a:pPr>
            <a:r>
              <a:rPr lang="en-US" altLang="en-US" sz="2000" kern="0" dirty="0">
                <a:cs typeface="Arial" charset="0"/>
              </a:rPr>
              <a:t>limited access to international trade routes </a:t>
            </a:r>
          </a:p>
          <a:p>
            <a:pPr lvl="3">
              <a:defRPr/>
            </a:pPr>
            <a:r>
              <a:rPr lang="en-US" altLang="en-US" sz="1600" kern="0" dirty="0">
                <a:cs typeface="Arial" charset="0"/>
              </a:rPr>
              <a:t>dependent on neighbors (sometimes unstable)</a:t>
            </a:r>
          </a:p>
          <a:p>
            <a:pPr lvl="3">
              <a:defRPr/>
            </a:pPr>
            <a:r>
              <a:rPr lang="en-US" altLang="en-US" sz="1600" kern="0" dirty="0">
                <a:cs typeface="Arial" charset="0"/>
              </a:rPr>
              <a:t>increases cost of imports/exports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A2A898F-0F08-44C7-AF6E-7E8655728D78}"/>
              </a:ext>
            </a:extLst>
          </p:cNvPr>
          <p:cNvSpPr>
            <a:spLocks noGrp="1" noChangeArrowheads="1"/>
          </p:cNvSpPr>
          <p:nvPr>
            <p:ph type="title"/>
          </p:nvPr>
        </p:nvSpPr>
        <p:spPr>
          <a:xfrm>
            <a:off x="685800" y="609600"/>
            <a:ext cx="7772400" cy="5486400"/>
          </a:xfrm>
        </p:spPr>
        <p:txBody>
          <a:bodyPr/>
          <a:lstStyle/>
          <a:p>
            <a:r>
              <a:rPr lang="en-US" altLang="en-US"/>
              <a:t>The Shape and Size of States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A5089F5-51CB-4E4D-B964-8791FCFC7468}"/>
              </a:ext>
            </a:extLst>
          </p:cNvPr>
          <p:cNvSpPr>
            <a:spLocks noGrp="1" noChangeArrowheads="1"/>
          </p:cNvSpPr>
          <p:nvPr>
            <p:ph type="title"/>
          </p:nvPr>
        </p:nvSpPr>
        <p:spPr>
          <a:xfrm>
            <a:off x="685800" y="228600"/>
            <a:ext cx="7772400" cy="838200"/>
          </a:xfrm>
        </p:spPr>
        <p:txBody>
          <a:bodyPr/>
          <a:lstStyle/>
          <a:p>
            <a:r>
              <a:rPr lang="en-US" altLang="en-US"/>
              <a:t>Size of States</a:t>
            </a:r>
          </a:p>
        </p:txBody>
      </p:sp>
      <p:sp>
        <p:nvSpPr>
          <p:cNvPr id="3" name="Content Placeholder 2">
            <a:extLst>
              <a:ext uri="{FF2B5EF4-FFF2-40B4-BE49-F238E27FC236}">
                <a16:creationId xmlns:a16="http://schemas.microsoft.com/office/drawing/2014/main" id="{BC924AD1-54DA-4FC0-8DB0-E5E57A10B1EE}"/>
              </a:ext>
            </a:extLst>
          </p:cNvPr>
          <p:cNvSpPr>
            <a:spLocks noGrp="1" noChangeArrowheads="1"/>
          </p:cNvSpPr>
          <p:nvPr>
            <p:ph idx="1"/>
          </p:nvPr>
        </p:nvSpPr>
        <p:spPr>
          <a:xfrm>
            <a:off x="0" y="990600"/>
            <a:ext cx="9144000" cy="5105400"/>
          </a:xfrm>
        </p:spPr>
        <p:txBody>
          <a:bodyPr/>
          <a:lstStyle/>
          <a:p>
            <a:pPr eaLnBrk="1" hangingPunct="1">
              <a:spcBef>
                <a:spcPts val="0"/>
              </a:spcBef>
            </a:pPr>
            <a:r>
              <a:rPr lang="en-US" altLang="en-US" dirty="0"/>
              <a:t>state sizes vary considerably</a:t>
            </a:r>
          </a:p>
          <a:p>
            <a:pPr lvl="1" eaLnBrk="1" hangingPunct="1">
              <a:spcBef>
                <a:spcPts val="0"/>
              </a:spcBef>
            </a:pPr>
            <a:r>
              <a:rPr lang="en-US" altLang="en-US" b="1" dirty="0">
                <a:solidFill>
                  <a:srgbClr val="FF0000"/>
                </a:solidFill>
              </a:rPr>
              <a:t>Largest  = Russia </a:t>
            </a:r>
            <a:r>
              <a:rPr lang="en-US" altLang="en-US" dirty="0"/>
              <a:t>(11% of the world’s land area)</a:t>
            </a:r>
          </a:p>
          <a:p>
            <a:pPr lvl="2" eaLnBrk="1" hangingPunct="1">
              <a:spcBef>
                <a:spcPts val="0"/>
              </a:spcBef>
            </a:pPr>
            <a:r>
              <a:rPr lang="en-US" altLang="en-US" b="1" dirty="0" err="1">
                <a:solidFill>
                  <a:srgbClr val="FFFF00"/>
                </a:solidFill>
              </a:rPr>
              <a:t>Megastates</a:t>
            </a:r>
            <a:r>
              <a:rPr lang="en-US" altLang="en-US" b="1" dirty="0">
                <a:solidFill>
                  <a:srgbClr val="FFFF00"/>
                </a:solidFill>
              </a:rPr>
              <a:t> </a:t>
            </a:r>
            <a:r>
              <a:rPr lang="en-US" altLang="en-US" dirty="0"/>
              <a:t>= very large states</a:t>
            </a:r>
            <a:endParaRPr lang="en-US" altLang="en-US" dirty="0">
              <a:solidFill>
                <a:srgbClr val="FFFF00"/>
              </a:solidFill>
            </a:endParaRPr>
          </a:p>
          <a:p>
            <a:pPr lvl="3" eaLnBrk="1" hangingPunct="1">
              <a:spcBef>
                <a:spcPts val="0"/>
              </a:spcBef>
            </a:pPr>
            <a:r>
              <a:rPr lang="en-US" altLang="en-US" dirty="0"/>
              <a:t>&gt; 2 million square miles</a:t>
            </a:r>
          </a:p>
          <a:p>
            <a:pPr lvl="2" eaLnBrk="1" hangingPunct="1">
              <a:spcBef>
                <a:spcPts val="0"/>
              </a:spcBef>
            </a:pPr>
            <a:r>
              <a:rPr lang="en-US" altLang="en-US" dirty="0"/>
              <a:t>Canada, China, US, Brazil, Australia </a:t>
            </a:r>
          </a:p>
          <a:p>
            <a:pPr lvl="1" eaLnBrk="1" hangingPunct="1">
              <a:spcBef>
                <a:spcPts val="0"/>
              </a:spcBef>
            </a:pPr>
            <a:r>
              <a:rPr lang="en-US" altLang="en-US" b="1" dirty="0">
                <a:solidFill>
                  <a:srgbClr val="FF0000"/>
                </a:solidFill>
              </a:rPr>
              <a:t>Smallest</a:t>
            </a:r>
            <a:r>
              <a:rPr lang="en-US" altLang="en-US" dirty="0"/>
              <a:t> = Monaco? (Rubenstein)</a:t>
            </a:r>
          </a:p>
          <a:p>
            <a:pPr lvl="2" eaLnBrk="1" hangingPunct="1">
              <a:spcBef>
                <a:spcPts val="0"/>
              </a:spcBef>
            </a:pPr>
            <a:r>
              <a:rPr lang="en-US" altLang="en-US" b="1" dirty="0"/>
              <a:t>Vatican City = smallest independent country</a:t>
            </a:r>
          </a:p>
          <a:p>
            <a:pPr lvl="3" eaLnBrk="1" hangingPunct="1">
              <a:spcBef>
                <a:spcPts val="0"/>
              </a:spcBef>
            </a:pPr>
            <a:r>
              <a:rPr lang="en-US" altLang="en-US" dirty="0"/>
              <a:t>but not in UN!!!! Monaco is! Stupid distinction, Rubenstein!</a:t>
            </a:r>
          </a:p>
          <a:p>
            <a:pPr lvl="2" eaLnBrk="1" hangingPunct="1">
              <a:spcBef>
                <a:spcPts val="0"/>
              </a:spcBef>
            </a:pPr>
            <a:r>
              <a:rPr lang="en-US" altLang="en-US" b="1" dirty="0">
                <a:solidFill>
                  <a:srgbClr val="FFFF00"/>
                </a:solidFill>
              </a:rPr>
              <a:t>Microstates</a:t>
            </a:r>
            <a:r>
              <a:rPr lang="en-US" altLang="en-US" dirty="0"/>
              <a:t> = states with very small land areas</a:t>
            </a:r>
          </a:p>
          <a:p>
            <a:pPr lvl="2" eaLnBrk="1" hangingPunct="1">
              <a:spcBef>
                <a:spcPts val="0"/>
              </a:spcBef>
            </a:pPr>
            <a:r>
              <a:rPr lang="en-US" altLang="en-US" dirty="0"/>
              <a:t>About two dozen microstates </a:t>
            </a:r>
          </a:p>
          <a:p>
            <a:pPr lvl="3" eaLnBrk="1" hangingPunct="1">
              <a:spcBef>
                <a:spcPts val="0"/>
              </a:spcBef>
            </a:pPr>
            <a:r>
              <a:rPr lang="en-US" altLang="en-US" dirty="0"/>
              <a:t>mostly in Europe or </a:t>
            </a:r>
          </a:p>
          <a:p>
            <a:pPr lvl="3" eaLnBrk="1" hangingPunct="1">
              <a:spcBef>
                <a:spcPts val="0"/>
              </a:spcBef>
            </a:pPr>
            <a:r>
              <a:rPr lang="en-US" altLang="en-US" dirty="0"/>
              <a:t>islands (Caribbean/Pacific)</a:t>
            </a:r>
          </a:p>
          <a:p>
            <a:pPr lvl="4" eaLnBrk="1" hangingPunct="1">
              <a:spcBef>
                <a:spcPts val="0"/>
              </a:spcBef>
            </a:pPr>
            <a:r>
              <a:rPr lang="en-US" altLang="en-US" dirty="0"/>
              <a:t>Usually can only maintain sovereignty through tourist economies, otherwise too small to function as an independent state.  Many island have opted to remain colonies for the economic links to Europe/US.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91658AD-120C-4E02-A4A4-7EFA18109A47}"/>
              </a:ext>
            </a:extLst>
          </p:cNvPr>
          <p:cNvSpPr>
            <a:spLocks noGrp="1" noChangeArrowheads="1"/>
          </p:cNvSpPr>
          <p:nvPr>
            <p:ph type="title"/>
          </p:nvPr>
        </p:nvSpPr>
        <p:spPr>
          <a:xfrm>
            <a:off x="685800" y="228600"/>
            <a:ext cx="7772400" cy="762000"/>
          </a:xfrm>
        </p:spPr>
        <p:txBody>
          <a:bodyPr/>
          <a:lstStyle/>
          <a:p>
            <a:r>
              <a:rPr lang="en-US" altLang="en-US"/>
              <a:t>Map of microstates</a:t>
            </a:r>
          </a:p>
        </p:txBody>
      </p:sp>
      <p:pic>
        <p:nvPicPr>
          <p:cNvPr id="16387" name="Content Placeholder 3">
            <a:extLst>
              <a:ext uri="{FF2B5EF4-FFF2-40B4-BE49-F238E27FC236}">
                <a16:creationId xmlns:a16="http://schemas.microsoft.com/office/drawing/2014/main" id="{842FF650-F675-4B89-92EE-2B30E42FA6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213" y="990600"/>
            <a:ext cx="8662987" cy="51863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06CB9B7-D73C-46FF-A088-439C3AD94AAD}"/>
              </a:ext>
            </a:extLst>
          </p:cNvPr>
          <p:cNvSpPr>
            <a:spLocks noGrp="1" noChangeArrowheads="1"/>
          </p:cNvSpPr>
          <p:nvPr>
            <p:ph type="title"/>
          </p:nvPr>
        </p:nvSpPr>
        <p:spPr>
          <a:xfrm>
            <a:off x="5486400" y="26988"/>
            <a:ext cx="3657600" cy="582612"/>
          </a:xfrm>
        </p:spPr>
        <p:txBody>
          <a:bodyPr/>
          <a:lstStyle/>
          <a:p>
            <a:r>
              <a:rPr lang="en-US" altLang="en-US"/>
              <a:t>Compact State</a:t>
            </a:r>
          </a:p>
        </p:txBody>
      </p:sp>
      <p:sp>
        <p:nvSpPr>
          <p:cNvPr id="4" name="Content Placeholder 3">
            <a:extLst>
              <a:ext uri="{FF2B5EF4-FFF2-40B4-BE49-F238E27FC236}">
                <a16:creationId xmlns:a16="http://schemas.microsoft.com/office/drawing/2014/main" id="{1188468D-DD64-4D17-8B52-7348A8810177}"/>
              </a:ext>
            </a:extLst>
          </p:cNvPr>
          <p:cNvSpPr>
            <a:spLocks noGrp="1"/>
          </p:cNvSpPr>
          <p:nvPr>
            <p:ph sz="half" idx="1"/>
          </p:nvPr>
        </p:nvSpPr>
        <p:spPr>
          <a:xfrm>
            <a:off x="152400" y="26988"/>
            <a:ext cx="5600700" cy="6373812"/>
          </a:xfrm>
        </p:spPr>
        <p:txBody>
          <a:bodyPr/>
          <a:lstStyle/>
          <a:p>
            <a:pPr>
              <a:defRPr/>
            </a:pPr>
            <a:r>
              <a:rPr lang="en-US" dirty="0"/>
              <a:t>most efficient, centripetal force</a:t>
            </a:r>
          </a:p>
          <a:p>
            <a:pPr>
              <a:defRPr/>
            </a:pPr>
            <a:r>
              <a:rPr lang="en-US" dirty="0"/>
              <a:t>Best if equidistant from capital </a:t>
            </a:r>
          </a:p>
          <a:p>
            <a:pPr lvl="1">
              <a:defRPr/>
            </a:pPr>
            <a:r>
              <a:rPr lang="en-US" dirty="0"/>
              <a:t>Theoretically, most desirable shape is round or hexagonal</a:t>
            </a:r>
          </a:p>
          <a:p>
            <a:pPr eaLnBrk="1" hangingPunct="1">
              <a:defRPr/>
            </a:pPr>
            <a:r>
              <a:rPr lang="en-US" dirty="0"/>
              <a:t>short borders easy to defend.</a:t>
            </a:r>
          </a:p>
          <a:p>
            <a:pPr marL="342900" lvl="1" indent="-342900" eaLnBrk="1" hangingPunct="1">
              <a:buFontTx/>
              <a:buChar char="•"/>
              <a:defRPr/>
            </a:pPr>
            <a:r>
              <a:rPr lang="en-US" sz="2800" dirty="0"/>
              <a:t>short communication lines</a:t>
            </a:r>
          </a:p>
          <a:p>
            <a:pPr eaLnBrk="1" hangingPunct="1">
              <a:defRPr/>
            </a:pPr>
            <a:r>
              <a:rPr lang="en-US" dirty="0"/>
              <a:t>As a rule, the more compact the territory the better</a:t>
            </a:r>
          </a:p>
          <a:p>
            <a:pPr lvl="1" eaLnBrk="1" hangingPunct="1">
              <a:defRPr/>
            </a:pPr>
            <a:r>
              <a:rPr lang="en-US" dirty="0"/>
              <a:t>Some countries come close to ideal —France, Poland</a:t>
            </a:r>
          </a:p>
          <a:p>
            <a:pPr eaLnBrk="1" hangingPunct="1">
              <a:defRPr/>
            </a:pPr>
            <a:r>
              <a:rPr lang="en-US" dirty="0">
                <a:solidFill>
                  <a:srgbClr val="FFFF00"/>
                </a:solidFill>
              </a:rPr>
              <a:t>Other shapes (following) = problematic, have centrifugal elements</a:t>
            </a:r>
          </a:p>
          <a:p>
            <a:pPr lvl="1" eaLnBrk="1" hangingPunct="1">
              <a:defRPr/>
            </a:pPr>
            <a:r>
              <a:rPr lang="en-US" dirty="0">
                <a:solidFill>
                  <a:srgbClr val="FFFF00"/>
                </a:solidFill>
              </a:rPr>
              <a:t>Most common = separatist sentiments from isolated areas </a:t>
            </a:r>
          </a:p>
          <a:p>
            <a:pPr>
              <a:defRPr/>
            </a:pPr>
            <a:endParaRPr lang="en-US" dirty="0"/>
          </a:p>
          <a:p>
            <a:pPr>
              <a:defRPr/>
            </a:pPr>
            <a:endParaRPr lang="en-US" dirty="0"/>
          </a:p>
        </p:txBody>
      </p:sp>
      <p:pic>
        <p:nvPicPr>
          <p:cNvPr id="6" name="Content Placeholder 5">
            <a:extLst>
              <a:ext uri="{FF2B5EF4-FFF2-40B4-BE49-F238E27FC236}">
                <a16:creationId xmlns:a16="http://schemas.microsoft.com/office/drawing/2014/main" id="{F78EB512-3F86-489C-9D25-055C359C513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49913" y="685800"/>
            <a:ext cx="3265487" cy="3352800"/>
          </a:xfrm>
        </p:spPr>
      </p:pic>
      <p:pic>
        <p:nvPicPr>
          <p:cNvPr id="7" name="Picture 6">
            <a:extLst>
              <a:ext uri="{FF2B5EF4-FFF2-40B4-BE49-F238E27FC236}">
                <a16:creationId xmlns:a16="http://schemas.microsoft.com/office/drawing/2014/main" id="{11125146-8344-4000-A740-3BCBCA231F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2025" y="4049713"/>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F104FCF-DA54-4F52-9ECE-A3AAA12DD3CF}"/>
              </a:ext>
            </a:extLst>
          </p:cNvPr>
          <p:cNvSpPr>
            <a:spLocks noGrp="1" noChangeArrowheads="1"/>
          </p:cNvSpPr>
          <p:nvPr>
            <p:ph type="title"/>
          </p:nvPr>
        </p:nvSpPr>
        <p:spPr>
          <a:xfrm>
            <a:off x="457200" y="381625"/>
            <a:ext cx="3962400" cy="685800"/>
          </a:xfrm>
        </p:spPr>
        <p:txBody>
          <a:bodyPr/>
          <a:lstStyle/>
          <a:p>
            <a:r>
              <a:rPr lang="en-US" altLang="en-US" dirty="0"/>
              <a:t>Elongated State</a:t>
            </a:r>
          </a:p>
        </p:txBody>
      </p:sp>
      <p:sp>
        <p:nvSpPr>
          <p:cNvPr id="3" name="Content Placeholder 2">
            <a:extLst>
              <a:ext uri="{FF2B5EF4-FFF2-40B4-BE49-F238E27FC236}">
                <a16:creationId xmlns:a16="http://schemas.microsoft.com/office/drawing/2014/main" id="{DC039C26-0B08-48CF-9336-0B3C43FC35A1}"/>
              </a:ext>
            </a:extLst>
          </p:cNvPr>
          <p:cNvSpPr>
            <a:spLocks noGrp="1" noChangeArrowheads="1"/>
          </p:cNvSpPr>
          <p:nvPr>
            <p:ph sz="half" idx="1"/>
          </p:nvPr>
        </p:nvSpPr>
        <p:spPr>
          <a:xfrm>
            <a:off x="4038600" y="1257300"/>
            <a:ext cx="5105400" cy="4762500"/>
          </a:xfrm>
        </p:spPr>
        <p:txBody>
          <a:bodyPr/>
          <a:lstStyle/>
          <a:p>
            <a:r>
              <a:rPr lang="en-US" altLang="en-US" dirty="0"/>
              <a:t>long and narrow </a:t>
            </a:r>
          </a:p>
          <a:p>
            <a:r>
              <a:rPr lang="en-US" altLang="en-US" dirty="0"/>
              <a:t>poor communication </a:t>
            </a:r>
          </a:p>
          <a:p>
            <a:r>
              <a:rPr lang="en-US" altLang="en-US" dirty="0"/>
              <a:t>Borders are hard to control/defend, state easily dissected, porous.</a:t>
            </a:r>
          </a:p>
          <a:p>
            <a:r>
              <a:rPr lang="en-US" altLang="en-US" dirty="0"/>
              <a:t>potential to isolate regions from the capital.</a:t>
            </a:r>
          </a:p>
          <a:p>
            <a:pPr lvl="1"/>
            <a:r>
              <a:rPr lang="en-US" altLang="en-US" dirty="0"/>
              <a:t>shape is centrifugal force</a:t>
            </a:r>
          </a:p>
          <a:p>
            <a:pPr lvl="2"/>
            <a:r>
              <a:rPr lang="en-US" altLang="en-US" dirty="0"/>
              <a:t>Northern Italy and Southern Italy often have conflicting interests and have had separatist sentiments</a:t>
            </a:r>
          </a:p>
          <a:p>
            <a:endParaRPr lang="en-US" altLang="en-US" dirty="0"/>
          </a:p>
        </p:txBody>
      </p:sp>
      <p:pic>
        <p:nvPicPr>
          <p:cNvPr id="7" name="Picture 6">
            <a:extLst>
              <a:ext uri="{FF2B5EF4-FFF2-40B4-BE49-F238E27FC236}">
                <a16:creationId xmlns:a16="http://schemas.microsoft.com/office/drawing/2014/main" id="{2EBDE6F8-54C0-4F2D-85E3-B166411196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810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1B6C4E-CC3C-417D-8ACB-E19EBCE368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2188115" cy="477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4">
            <a:extLst>
              <a:ext uri="{FF2B5EF4-FFF2-40B4-BE49-F238E27FC236}">
                <a16:creationId xmlns:a16="http://schemas.microsoft.com/office/drawing/2014/main" id="{9F171931-628A-46D9-9FB6-CBD74BC40D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8708" y="381000"/>
            <a:ext cx="2219437" cy="477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D8F73162-2424-4543-829C-5AB77BB82566}"/>
              </a:ext>
            </a:extLst>
          </p:cNvPr>
          <p:cNvSpPr>
            <a:spLocks noGrp="1"/>
          </p:cNvSpPr>
          <p:nvPr>
            <p:ph idx="1"/>
          </p:nvPr>
        </p:nvSpPr>
        <p:spPr>
          <a:xfrm>
            <a:off x="4885161" y="4254658"/>
            <a:ext cx="4258839" cy="2632073"/>
          </a:xfrm>
        </p:spPr>
        <p:txBody>
          <a:bodyPr/>
          <a:lstStyle/>
          <a:p>
            <a:r>
              <a:rPr lang="en-US" sz="2000" dirty="0"/>
              <a:t>The inability of the South Vietnamese and Americans to control Vietnam’s border against incursions from the North and Viet Cong (Ho Chi Minh Trail) is one reason we lost the war.</a:t>
            </a:r>
          </a:p>
        </p:txBody>
      </p:sp>
      <p:pic>
        <p:nvPicPr>
          <p:cNvPr id="6" name="Picture 5" descr="Map&#10;&#10;Description automatically generated">
            <a:extLst>
              <a:ext uri="{FF2B5EF4-FFF2-40B4-BE49-F238E27FC236}">
                <a16:creationId xmlns:a16="http://schemas.microsoft.com/office/drawing/2014/main" id="{2C6A69BB-35EC-496F-BF04-2160D518DA70}"/>
              </a:ext>
            </a:extLst>
          </p:cNvPr>
          <p:cNvPicPr>
            <a:picLocks noChangeAspect="1"/>
          </p:cNvPicPr>
          <p:nvPr/>
        </p:nvPicPr>
        <p:blipFill rotWithShape="1">
          <a:blip r:embed="rId4"/>
          <a:srcRect r="12727"/>
          <a:stretch/>
        </p:blipFill>
        <p:spPr>
          <a:xfrm>
            <a:off x="4928050" y="152400"/>
            <a:ext cx="4215950" cy="3907537"/>
          </a:xfrm>
          <a:prstGeom prst="rect">
            <a:avLst/>
          </a:prstGeom>
        </p:spPr>
      </p:pic>
      <p:sp>
        <p:nvSpPr>
          <p:cNvPr id="7" name="Content Placeholder 4">
            <a:extLst>
              <a:ext uri="{FF2B5EF4-FFF2-40B4-BE49-F238E27FC236}">
                <a16:creationId xmlns:a16="http://schemas.microsoft.com/office/drawing/2014/main" id="{9BF61442-5A8B-45FD-9BB0-9302E1CE4A9E}"/>
              </a:ext>
            </a:extLst>
          </p:cNvPr>
          <p:cNvSpPr txBox="1">
            <a:spLocks/>
          </p:cNvSpPr>
          <p:nvPr/>
        </p:nvSpPr>
        <p:spPr bwMode="auto">
          <a:xfrm>
            <a:off x="484457" y="685801"/>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buNone/>
            </a:pPr>
            <a:r>
              <a:rPr lang="en-US" sz="2000" kern="0" dirty="0"/>
              <a:t>    Chile</a:t>
            </a:r>
          </a:p>
        </p:txBody>
      </p:sp>
      <p:sp>
        <p:nvSpPr>
          <p:cNvPr id="8" name="Content Placeholder 4">
            <a:extLst>
              <a:ext uri="{FF2B5EF4-FFF2-40B4-BE49-F238E27FC236}">
                <a16:creationId xmlns:a16="http://schemas.microsoft.com/office/drawing/2014/main" id="{14F95A57-D8A8-40D3-9BB7-B6651B024FB8}"/>
              </a:ext>
            </a:extLst>
          </p:cNvPr>
          <p:cNvSpPr txBox="1">
            <a:spLocks/>
          </p:cNvSpPr>
          <p:nvPr/>
        </p:nvSpPr>
        <p:spPr bwMode="auto">
          <a:xfrm>
            <a:off x="2734841" y="5342094"/>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buNone/>
            </a:pPr>
            <a:r>
              <a:rPr lang="en-US" sz="2000" kern="0" dirty="0"/>
              <a:t>   Vietnam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16E2D9F-FE3C-4512-BAEA-9540C1C56876}"/>
              </a:ext>
            </a:extLst>
          </p:cNvPr>
          <p:cNvSpPr>
            <a:spLocks noGrp="1" noChangeArrowheads="1"/>
          </p:cNvSpPr>
          <p:nvPr>
            <p:ph type="title"/>
          </p:nvPr>
        </p:nvSpPr>
        <p:spPr>
          <a:xfrm>
            <a:off x="5638800" y="381000"/>
            <a:ext cx="3505200" cy="533400"/>
          </a:xfrm>
        </p:spPr>
        <p:txBody>
          <a:bodyPr/>
          <a:lstStyle/>
          <a:p>
            <a:r>
              <a:rPr lang="en-US" altLang="en-US" dirty="0"/>
              <a:t>Prorupted State</a:t>
            </a:r>
          </a:p>
        </p:txBody>
      </p:sp>
      <p:sp>
        <p:nvSpPr>
          <p:cNvPr id="4" name="Content Placeholder 3">
            <a:extLst>
              <a:ext uri="{FF2B5EF4-FFF2-40B4-BE49-F238E27FC236}">
                <a16:creationId xmlns:a16="http://schemas.microsoft.com/office/drawing/2014/main" id="{1726B415-1093-489A-8D74-988597A9AFA1}"/>
              </a:ext>
            </a:extLst>
          </p:cNvPr>
          <p:cNvSpPr>
            <a:spLocks noGrp="1" noChangeArrowheads="1"/>
          </p:cNvSpPr>
          <p:nvPr>
            <p:ph sz="half" idx="1"/>
          </p:nvPr>
        </p:nvSpPr>
        <p:spPr>
          <a:xfrm>
            <a:off x="0" y="76200"/>
            <a:ext cx="6181444" cy="3352800"/>
          </a:xfrm>
        </p:spPr>
        <p:txBody>
          <a:bodyPr/>
          <a:lstStyle/>
          <a:p>
            <a:r>
              <a:rPr lang="en-US" altLang="en-US" dirty="0"/>
              <a:t>otherwise it is a compact state but with a large projecting arm</a:t>
            </a:r>
          </a:p>
          <a:p>
            <a:pPr lvl="1"/>
            <a:r>
              <a:rPr lang="en-US" altLang="en-US" dirty="0"/>
              <a:t>gives </a:t>
            </a:r>
            <a:r>
              <a:rPr lang="en-US" altLang="en-US" u="sng" dirty="0"/>
              <a:t>access</a:t>
            </a:r>
            <a:r>
              <a:rPr lang="en-US" altLang="en-US" dirty="0"/>
              <a:t> to a natural resource</a:t>
            </a:r>
          </a:p>
          <a:p>
            <a:pPr lvl="2"/>
            <a:r>
              <a:rPr lang="en-US" altLang="en-US" dirty="0"/>
              <a:t>Belgian Congo gets port to export rubber </a:t>
            </a:r>
          </a:p>
          <a:p>
            <a:pPr lvl="1"/>
            <a:r>
              <a:rPr lang="en-US" altLang="en-US" dirty="0"/>
              <a:t>or separates two rival states that would otherwise share a border.</a:t>
            </a:r>
          </a:p>
          <a:p>
            <a:pPr lvl="2"/>
            <a:r>
              <a:rPr lang="en-US" altLang="en-US" dirty="0"/>
              <a:t>British India and Imperial Russia kept apart</a:t>
            </a:r>
          </a:p>
          <a:p>
            <a:pPr lvl="1"/>
            <a:r>
              <a:rPr lang="en-US" altLang="en-US" dirty="0" err="1"/>
              <a:t>proruption</a:t>
            </a:r>
            <a:r>
              <a:rPr lang="en-US" altLang="en-US" dirty="0"/>
              <a:t> could be isolated and develop separatist sentiments</a:t>
            </a:r>
          </a:p>
          <a:p>
            <a:pPr lvl="1"/>
            <a:r>
              <a:rPr lang="en-US" altLang="en-US" dirty="0"/>
              <a:t>hard to defend</a:t>
            </a:r>
          </a:p>
          <a:p>
            <a:endParaRPr lang="en-US" altLang="en-US" dirty="0"/>
          </a:p>
        </p:txBody>
      </p:sp>
      <p:pic>
        <p:nvPicPr>
          <p:cNvPr id="6" name="Picture 5">
            <a:extLst>
              <a:ext uri="{FF2B5EF4-FFF2-40B4-BE49-F238E27FC236}">
                <a16:creationId xmlns:a16="http://schemas.microsoft.com/office/drawing/2014/main" id="{2A33FE7B-45B5-4CF6-9E14-59342C33A0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91000"/>
            <a:ext cx="2221382" cy="238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5A5FE12-516F-478B-9931-9886D9EF48BD}"/>
              </a:ext>
            </a:extLst>
          </p:cNvPr>
          <p:cNvPicPr>
            <a:picLocks noChangeAspect="1"/>
          </p:cNvPicPr>
          <p:nvPr/>
        </p:nvPicPr>
        <p:blipFill>
          <a:blip r:embed="rId3"/>
          <a:srcRect/>
          <a:stretch/>
        </p:blipFill>
        <p:spPr>
          <a:xfrm>
            <a:off x="3781742" y="3962400"/>
            <a:ext cx="3838258" cy="2754730"/>
          </a:xfrm>
          <a:prstGeom prst="rect">
            <a:avLst/>
          </a:prstGeom>
        </p:spPr>
      </p:pic>
      <p:pic>
        <p:nvPicPr>
          <p:cNvPr id="20484" name="Picture 7">
            <a:extLst>
              <a:ext uri="{FF2B5EF4-FFF2-40B4-BE49-F238E27FC236}">
                <a16:creationId xmlns:a16="http://schemas.microsoft.com/office/drawing/2014/main" id="{5D75E220-F698-40CB-AECA-6CE1EFEFAB8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81444" y="1447800"/>
            <a:ext cx="2877111" cy="309521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204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additive="base">
                                        <p:cTn id="39"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FC247D1E-D340-4D25-B70E-24F7250FA85E}"/>
              </a:ext>
            </a:extLst>
          </p:cNvPr>
          <p:cNvPicPr>
            <a:picLocks noChangeAspect="1"/>
          </p:cNvPicPr>
          <p:nvPr/>
        </p:nvPicPr>
        <p:blipFill>
          <a:blip r:embed="rId2">
            <a:extLst>
              <a:ext uri="{28A0092B-C50C-407E-A947-70E740481C1C}">
                <a14:useLocalDpi xmlns:a14="http://schemas.microsoft.com/office/drawing/2010/main" val="0"/>
              </a:ext>
            </a:extLst>
          </a:blip>
          <a:srcRect b="7098"/>
          <a:stretch>
            <a:fillRect/>
          </a:stretch>
        </p:blipFill>
        <p:spPr bwMode="auto">
          <a:xfrm>
            <a:off x="381000" y="1356517"/>
            <a:ext cx="3043920" cy="320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0BCE46E-83BD-4765-871E-526396B920C3}"/>
              </a:ext>
            </a:extLst>
          </p:cNvPr>
          <p:cNvSpPr>
            <a:spLocks noGrp="1"/>
          </p:cNvSpPr>
          <p:nvPr>
            <p:ph idx="1"/>
          </p:nvPr>
        </p:nvSpPr>
        <p:spPr>
          <a:xfrm>
            <a:off x="-152400" y="217487"/>
            <a:ext cx="9296400" cy="5878513"/>
          </a:xfrm>
        </p:spPr>
        <p:txBody>
          <a:bodyPr/>
          <a:lstStyle/>
          <a:p>
            <a:r>
              <a:rPr lang="en-US" sz="2800" dirty="0"/>
              <a:t>The isolation of the “Assam” </a:t>
            </a:r>
            <a:r>
              <a:rPr lang="en-US" sz="2800" dirty="0" err="1"/>
              <a:t>proruption</a:t>
            </a:r>
            <a:r>
              <a:rPr lang="en-US" sz="2800" dirty="0"/>
              <a:t> from the main body politic of India has led to separatist sentiments</a:t>
            </a:r>
          </a:p>
        </p:txBody>
      </p:sp>
      <p:pic>
        <p:nvPicPr>
          <p:cNvPr id="6" name="Picture 5" descr="Map&#10;&#10;Description automatically generated">
            <a:extLst>
              <a:ext uri="{FF2B5EF4-FFF2-40B4-BE49-F238E27FC236}">
                <a16:creationId xmlns:a16="http://schemas.microsoft.com/office/drawing/2014/main" id="{795BF006-1B2E-C300-97E0-7C7F67BC36EE}"/>
              </a:ext>
            </a:extLst>
          </p:cNvPr>
          <p:cNvPicPr>
            <a:picLocks noChangeAspect="1"/>
          </p:cNvPicPr>
          <p:nvPr/>
        </p:nvPicPr>
        <p:blipFill>
          <a:blip r:embed="rId3"/>
          <a:stretch>
            <a:fillRect/>
          </a:stretch>
        </p:blipFill>
        <p:spPr>
          <a:xfrm>
            <a:off x="34977" y="3367284"/>
            <a:ext cx="2852737" cy="3328193"/>
          </a:xfrm>
          <a:prstGeom prst="rect">
            <a:avLst/>
          </a:prstGeom>
        </p:spPr>
      </p:pic>
      <p:pic>
        <p:nvPicPr>
          <p:cNvPr id="8" name="Picture 7" descr="Diagram&#10;&#10;Description automatically generated">
            <a:extLst>
              <a:ext uri="{FF2B5EF4-FFF2-40B4-BE49-F238E27FC236}">
                <a16:creationId xmlns:a16="http://schemas.microsoft.com/office/drawing/2014/main" id="{D27B6839-4B5E-8065-AC2E-90E993A3A4E3}"/>
              </a:ext>
            </a:extLst>
          </p:cNvPr>
          <p:cNvPicPr>
            <a:picLocks noChangeAspect="1"/>
          </p:cNvPicPr>
          <p:nvPr/>
        </p:nvPicPr>
        <p:blipFill>
          <a:blip r:embed="rId4"/>
          <a:stretch>
            <a:fillRect/>
          </a:stretch>
        </p:blipFill>
        <p:spPr>
          <a:xfrm>
            <a:off x="3692614" y="1356517"/>
            <a:ext cx="5317724" cy="5317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ubenstein_Lecture">
  <a:themeElements>
    <a:clrScheme name="Rubenstein_Le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benstein_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benstein_Le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benstein_Le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benstein_Le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benstein_Le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benstein_Le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benstein_Le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benstein_Lectur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benstein_Le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benstein_Le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benstein_Le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benstein_Le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benstein_Le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Templates:Rubenstein_Lecture.pot</Template>
  <TotalTime>28905</TotalTime>
  <Words>609</Words>
  <Application>Microsoft Office PowerPoint</Application>
  <PresentationFormat>On-screen Show (4:3)</PresentationFormat>
  <Paragraphs>78</Paragraphs>
  <Slides>12</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Rubenstein_Lecture</vt:lpstr>
      <vt:lpstr>Political Geography</vt:lpstr>
      <vt:lpstr>The Shape and Size of States</vt:lpstr>
      <vt:lpstr>Size of States</vt:lpstr>
      <vt:lpstr>Map of microstates</vt:lpstr>
      <vt:lpstr>Compact State</vt:lpstr>
      <vt:lpstr>Elongated State</vt:lpstr>
      <vt:lpstr>PowerPoint Presentation</vt:lpstr>
      <vt:lpstr>Prorupted State</vt:lpstr>
      <vt:lpstr>PowerPoint Presentation</vt:lpstr>
      <vt:lpstr>Perforated State</vt:lpstr>
      <vt:lpstr>Fragmented State</vt:lpstr>
      <vt:lpstr>Landlocked States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Acheson</dc:creator>
  <cp:lastModifiedBy>Paul Stepek</cp:lastModifiedBy>
  <cp:revision>608</cp:revision>
  <dcterms:created xsi:type="dcterms:W3CDTF">2009-11-25T20:47:35Z</dcterms:created>
  <dcterms:modified xsi:type="dcterms:W3CDTF">2023-02-28T01:30:01Z</dcterms:modified>
</cp:coreProperties>
</file>