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334" r:id="rId2"/>
    <p:sldId id="541" r:id="rId3"/>
    <p:sldId id="481" r:id="rId4"/>
    <p:sldId id="478" r:id="rId5"/>
    <p:sldId id="453" r:id="rId6"/>
    <p:sldId id="520" r:id="rId7"/>
    <p:sldId id="431" r:id="rId8"/>
    <p:sldId id="517" r:id="rId9"/>
    <p:sldId id="518" r:id="rId10"/>
    <p:sldId id="546" r:id="rId11"/>
    <p:sldId id="542" r:id="rId12"/>
    <p:sldId id="452" r:id="rId13"/>
    <p:sldId id="497" r:id="rId14"/>
    <p:sldId id="489" r:id="rId15"/>
    <p:sldId id="545" r:id="rId16"/>
    <p:sldId id="492" r:id="rId17"/>
    <p:sldId id="54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>
          <p15:clr>
            <a:srgbClr val="A4A3A4"/>
          </p15:clr>
        </p15:guide>
        <p15:guide id="2" orient="horz" pos="720">
          <p15:clr>
            <a:srgbClr val="A4A3A4"/>
          </p15:clr>
        </p15:guide>
        <p15:guide id="3" pos="48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00"/>
    <a:srgbClr val="008080"/>
    <a:srgbClr val="339966"/>
    <a:srgbClr val="333399"/>
    <a:srgbClr val="A50021"/>
    <a:srgbClr val="9933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73E8AC-BB56-4CE3-B601-55F0F8FAAE2F}" v="1806" dt="2023-11-29T17:01:51.0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0929"/>
  </p:normalViewPr>
  <p:slideViewPr>
    <p:cSldViewPr>
      <p:cViewPr varScale="1">
        <p:scale>
          <a:sx n="68" d="100"/>
          <a:sy n="68" d="100"/>
        </p:scale>
        <p:origin x="1308" y="96"/>
      </p:cViewPr>
      <p:guideLst>
        <p:guide orient="horz" pos="1253"/>
        <p:guide orient="horz" pos="720"/>
        <p:guide pos="4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69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Stepek" userId="29cdd14380280b54" providerId="LiveId" clId="{DB816805-E34B-44A5-8F74-FC8BA71ED570}"/>
    <pc:docChg chg="custSel addSld delSld modSld sldOrd">
      <pc:chgData name="Paul Stepek" userId="29cdd14380280b54" providerId="LiveId" clId="{DB816805-E34B-44A5-8F74-FC8BA71ED570}" dt="2022-03-18T15:17:17.860" v="1713" actId="14100"/>
      <pc:docMkLst>
        <pc:docMk/>
      </pc:docMkLst>
      <pc:sldChg chg="modSp mod">
        <pc:chgData name="Paul Stepek" userId="29cdd14380280b54" providerId="LiveId" clId="{DB816805-E34B-44A5-8F74-FC8BA71ED570}" dt="2022-03-11T12:50:23.204" v="1408" actId="20577"/>
        <pc:sldMkLst>
          <pc:docMk/>
          <pc:sldMk cId="0" sldId="334"/>
        </pc:sldMkLst>
        <pc:spChg chg="mod">
          <ac:chgData name="Paul Stepek" userId="29cdd14380280b54" providerId="LiveId" clId="{DB816805-E34B-44A5-8F74-FC8BA71ED570}" dt="2022-03-11T12:50:23.204" v="1408" actId="20577"/>
          <ac:spMkLst>
            <pc:docMk/>
            <pc:sldMk cId="0" sldId="334"/>
            <ac:spMk id="15362" creationId="{58C4EE30-5848-45DA-B033-FCE8041DEE0D}"/>
          </ac:spMkLst>
        </pc:spChg>
      </pc:sldChg>
      <pc:sldChg chg="del">
        <pc:chgData name="Paul Stepek" userId="29cdd14380280b54" providerId="LiveId" clId="{DB816805-E34B-44A5-8F74-FC8BA71ED570}" dt="2022-03-11T12:50:46.142" v="1409" actId="2696"/>
        <pc:sldMkLst>
          <pc:docMk/>
          <pc:sldMk cId="0" sldId="416"/>
        </pc:sldMkLst>
      </pc:sldChg>
      <pc:sldChg chg="del">
        <pc:chgData name="Paul Stepek" userId="29cdd14380280b54" providerId="LiveId" clId="{DB816805-E34B-44A5-8F74-FC8BA71ED570}" dt="2022-03-11T12:50:46.142" v="1409" actId="2696"/>
        <pc:sldMkLst>
          <pc:docMk/>
          <pc:sldMk cId="0" sldId="435"/>
        </pc:sldMkLst>
      </pc:sldChg>
      <pc:sldChg chg="del">
        <pc:chgData name="Paul Stepek" userId="29cdd14380280b54" providerId="LiveId" clId="{DB816805-E34B-44A5-8F74-FC8BA71ED570}" dt="2022-03-11T12:50:46.142" v="1409" actId="2696"/>
        <pc:sldMkLst>
          <pc:docMk/>
          <pc:sldMk cId="0" sldId="447"/>
        </pc:sldMkLst>
      </pc:sldChg>
      <pc:sldChg chg="delSp modSp del modAnim">
        <pc:chgData name="Paul Stepek" userId="29cdd14380280b54" providerId="LiveId" clId="{DB816805-E34B-44A5-8F74-FC8BA71ED570}" dt="2022-03-11T12:50:46.142" v="1409" actId="2696"/>
        <pc:sldMkLst>
          <pc:docMk/>
          <pc:sldMk cId="0" sldId="458"/>
        </pc:sldMkLst>
        <pc:spChg chg="mod">
          <ac:chgData name="Paul Stepek" userId="29cdd14380280b54" providerId="LiveId" clId="{DB816805-E34B-44A5-8F74-FC8BA71ED570}" dt="2022-03-11T02:29:53.688" v="806" actId="20577"/>
          <ac:spMkLst>
            <pc:docMk/>
            <pc:sldMk cId="0" sldId="458"/>
            <ac:spMk id="48131" creationId="{05200C87-288F-47C7-83B1-1585EE1F0458}"/>
          </ac:spMkLst>
        </pc:spChg>
        <pc:picChg chg="del">
          <ac:chgData name="Paul Stepek" userId="29cdd14380280b54" providerId="LiveId" clId="{DB816805-E34B-44A5-8F74-FC8BA71ED570}" dt="2022-03-11T02:13:12.285" v="445" actId="21"/>
          <ac:picMkLst>
            <pc:docMk/>
            <pc:sldMk cId="0" sldId="458"/>
            <ac:picMk id="55300" creationId="{981C7913-ABEB-4B61-9894-3EACA8B33BF4}"/>
          </ac:picMkLst>
        </pc:picChg>
      </pc:sldChg>
      <pc:sldChg chg="modSp mod">
        <pc:chgData name="Paul Stepek" userId="29cdd14380280b54" providerId="LiveId" clId="{DB816805-E34B-44A5-8F74-FC8BA71ED570}" dt="2022-03-11T01:33:01.484" v="291" actId="14100"/>
        <pc:sldMkLst>
          <pc:docMk/>
          <pc:sldMk cId="0" sldId="478"/>
        </pc:sldMkLst>
        <pc:spChg chg="mod">
          <ac:chgData name="Paul Stepek" userId="29cdd14380280b54" providerId="LiveId" clId="{DB816805-E34B-44A5-8F74-FC8BA71ED570}" dt="2022-03-11T01:33:01.484" v="291" actId="14100"/>
          <ac:spMkLst>
            <pc:docMk/>
            <pc:sldMk cId="0" sldId="478"/>
            <ac:spMk id="4" creationId="{66D0D317-48B8-4B35-B54E-A3429E57489E}"/>
          </ac:spMkLst>
        </pc:spChg>
      </pc:sldChg>
      <pc:sldChg chg="del">
        <pc:chgData name="Paul Stepek" userId="29cdd14380280b54" providerId="LiveId" clId="{DB816805-E34B-44A5-8F74-FC8BA71ED570}" dt="2022-03-11T12:50:46.142" v="1409" actId="2696"/>
        <pc:sldMkLst>
          <pc:docMk/>
          <pc:sldMk cId="0" sldId="484"/>
        </pc:sldMkLst>
      </pc:sldChg>
      <pc:sldChg chg="del">
        <pc:chgData name="Paul Stepek" userId="29cdd14380280b54" providerId="LiveId" clId="{DB816805-E34B-44A5-8F74-FC8BA71ED570}" dt="2022-03-11T12:50:46.142" v="1409" actId="2696"/>
        <pc:sldMkLst>
          <pc:docMk/>
          <pc:sldMk cId="0" sldId="485"/>
        </pc:sldMkLst>
      </pc:sldChg>
      <pc:sldChg chg="del">
        <pc:chgData name="Paul Stepek" userId="29cdd14380280b54" providerId="LiveId" clId="{DB816805-E34B-44A5-8F74-FC8BA71ED570}" dt="2022-03-11T12:50:46.142" v="1409" actId="2696"/>
        <pc:sldMkLst>
          <pc:docMk/>
          <pc:sldMk cId="0" sldId="486"/>
        </pc:sldMkLst>
      </pc:sldChg>
      <pc:sldChg chg="add">
        <pc:chgData name="Paul Stepek" userId="29cdd14380280b54" providerId="LiveId" clId="{DB816805-E34B-44A5-8F74-FC8BA71ED570}" dt="2022-03-11T01:25:30.497" v="245"/>
        <pc:sldMkLst>
          <pc:docMk/>
          <pc:sldMk cId="0" sldId="489"/>
        </pc:sldMkLst>
      </pc:sldChg>
      <pc:sldChg chg="add">
        <pc:chgData name="Paul Stepek" userId="29cdd14380280b54" providerId="LiveId" clId="{DB816805-E34B-44A5-8F74-FC8BA71ED570}" dt="2022-03-11T01:25:30.497" v="245"/>
        <pc:sldMkLst>
          <pc:docMk/>
          <pc:sldMk cId="0" sldId="490"/>
        </pc:sldMkLst>
      </pc:sldChg>
      <pc:sldChg chg="modSp add modAnim">
        <pc:chgData name="Paul Stepek" userId="29cdd14380280b54" providerId="LiveId" clId="{DB816805-E34B-44A5-8F74-FC8BA71ED570}" dt="2022-03-11T01:43:28.633" v="417" actId="20577"/>
        <pc:sldMkLst>
          <pc:docMk/>
          <pc:sldMk cId="0" sldId="492"/>
        </pc:sldMkLst>
        <pc:spChg chg="mod">
          <ac:chgData name="Paul Stepek" userId="29cdd14380280b54" providerId="LiveId" clId="{DB816805-E34B-44A5-8F74-FC8BA71ED570}" dt="2022-03-11T01:43:28.633" v="417" actId="20577"/>
          <ac:spMkLst>
            <pc:docMk/>
            <pc:sldMk cId="0" sldId="492"/>
            <ac:spMk id="25603" creationId="{E91BEED4-69B5-4205-9053-8BA0D4A1EEDD}"/>
          </ac:spMkLst>
        </pc:spChg>
      </pc:sldChg>
      <pc:sldChg chg="add">
        <pc:chgData name="Paul Stepek" userId="29cdd14380280b54" providerId="LiveId" clId="{DB816805-E34B-44A5-8F74-FC8BA71ED570}" dt="2022-03-11T01:25:30.497" v="245"/>
        <pc:sldMkLst>
          <pc:docMk/>
          <pc:sldMk cId="0" sldId="497"/>
        </pc:sldMkLst>
      </pc:sldChg>
      <pc:sldChg chg="modSp add del mod">
        <pc:chgData name="Paul Stepek" userId="29cdd14380280b54" providerId="LiveId" clId="{DB816805-E34B-44A5-8F74-FC8BA71ED570}" dt="2022-03-11T02:26:22.955" v="678" actId="2696"/>
        <pc:sldMkLst>
          <pc:docMk/>
          <pc:sldMk cId="0" sldId="499"/>
        </pc:sldMkLst>
        <pc:spChg chg="mod">
          <ac:chgData name="Paul Stepek" userId="29cdd14380280b54" providerId="LiveId" clId="{DB816805-E34B-44A5-8F74-FC8BA71ED570}" dt="2022-03-11T02:17:46.967" v="486" actId="21"/>
          <ac:spMkLst>
            <pc:docMk/>
            <pc:sldMk cId="0" sldId="499"/>
            <ac:spMk id="32771" creationId="{3983D5E5-FEBA-4346-9A17-1955BE13E0B9}"/>
          </ac:spMkLst>
        </pc:spChg>
      </pc:sldChg>
      <pc:sldChg chg="del">
        <pc:chgData name="Paul Stepek" userId="29cdd14380280b54" providerId="LiveId" clId="{DB816805-E34B-44A5-8F74-FC8BA71ED570}" dt="2022-03-11T12:50:46.142" v="1409" actId="2696"/>
        <pc:sldMkLst>
          <pc:docMk/>
          <pc:sldMk cId="0" sldId="500"/>
        </pc:sldMkLst>
      </pc:sldChg>
      <pc:sldChg chg="del">
        <pc:chgData name="Paul Stepek" userId="29cdd14380280b54" providerId="LiveId" clId="{DB816805-E34B-44A5-8F74-FC8BA71ED570}" dt="2022-03-11T12:50:46.142" v="1409" actId="2696"/>
        <pc:sldMkLst>
          <pc:docMk/>
          <pc:sldMk cId="0" sldId="501"/>
        </pc:sldMkLst>
      </pc:sldChg>
      <pc:sldChg chg="modSp del modAnim">
        <pc:chgData name="Paul Stepek" userId="29cdd14380280b54" providerId="LiveId" clId="{DB816805-E34B-44A5-8F74-FC8BA71ED570}" dt="2022-03-11T12:50:46.142" v="1409" actId="2696"/>
        <pc:sldMkLst>
          <pc:docMk/>
          <pc:sldMk cId="0" sldId="502"/>
        </pc:sldMkLst>
        <pc:spChg chg="mod">
          <ac:chgData name="Paul Stepek" userId="29cdd14380280b54" providerId="LiveId" clId="{DB816805-E34B-44A5-8F74-FC8BA71ED570}" dt="2022-03-11T02:25:12.938" v="658" actId="255"/>
          <ac:spMkLst>
            <pc:docMk/>
            <pc:sldMk cId="0" sldId="502"/>
            <ac:spMk id="48131" creationId="{FA2AAFAA-E239-4F09-8B5F-1CB17CF61ED0}"/>
          </ac:spMkLst>
        </pc:spChg>
        <pc:picChg chg="mod">
          <ac:chgData name="Paul Stepek" userId="29cdd14380280b54" providerId="LiveId" clId="{DB816805-E34B-44A5-8F74-FC8BA71ED570}" dt="2022-03-11T02:24:43.366" v="651" actId="1076"/>
          <ac:picMkLst>
            <pc:docMk/>
            <pc:sldMk cId="0" sldId="502"/>
            <ac:picMk id="2" creationId="{B1B75FE2-5BED-49F3-88EB-84389179D3ED}"/>
          </ac:picMkLst>
        </pc:picChg>
      </pc:sldChg>
      <pc:sldChg chg="add del ord">
        <pc:chgData name="Paul Stepek" userId="29cdd14380280b54" providerId="LiveId" clId="{DB816805-E34B-44A5-8F74-FC8BA71ED570}" dt="2022-03-11T12:50:46.142" v="1409" actId="2696"/>
        <pc:sldMkLst>
          <pc:docMk/>
          <pc:sldMk cId="0" sldId="503"/>
        </pc:sldMkLst>
      </pc:sldChg>
      <pc:sldChg chg="modSp del">
        <pc:chgData name="Paul Stepek" userId="29cdd14380280b54" providerId="LiveId" clId="{DB816805-E34B-44A5-8F74-FC8BA71ED570}" dt="2022-03-11T12:50:46.142" v="1409" actId="2696"/>
        <pc:sldMkLst>
          <pc:docMk/>
          <pc:sldMk cId="0" sldId="504"/>
        </pc:sldMkLst>
        <pc:spChg chg="mod">
          <ac:chgData name="Paul Stepek" userId="29cdd14380280b54" providerId="LiveId" clId="{DB816805-E34B-44A5-8F74-FC8BA71ED570}" dt="2022-03-11T02:26:12.216" v="677" actId="20577"/>
          <ac:spMkLst>
            <pc:docMk/>
            <pc:sldMk cId="0" sldId="504"/>
            <ac:spMk id="48131" creationId="{BDB664E4-0ED3-4F4A-9511-0064FA7C8843}"/>
          </ac:spMkLst>
        </pc:spChg>
      </pc:sldChg>
      <pc:sldChg chg="del">
        <pc:chgData name="Paul Stepek" userId="29cdd14380280b54" providerId="LiveId" clId="{DB816805-E34B-44A5-8F74-FC8BA71ED570}" dt="2022-03-11T12:50:46.142" v="1409" actId="2696"/>
        <pc:sldMkLst>
          <pc:docMk/>
          <pc:sldMk cId="0" sldId="505"/>
        </pc:sldMkLst>
      </pc:sldChg>
      <pc:sldChg chg="addSp delSp modSp mod modAnim">
        <pc:chgData name="Paul Stepek" userId="29cdd14380280b54" providerId="LiveId" clId="{DB816805-E34B-44A5-8F74-FC8BA71ED570}" dt="2022-03-11T01:31:43.864" v="277" actId="6549"/>
        <pc:sldMkLst>
          <pc:docMk/>
          <pc:sldMk cId="0" sldId="508"/>
        </pc:sldMkLst>
        <pc:spChg chg="add del mod">
          <ac:chgData name="Paul Stepek" userId="29cdd14380280b54" providerId="LiveId" clId="{DB816805-E34B-44A5-8F74-FC8BA71ED570}" dt="2022-03-11T00:11:59.916" v="2" actId="21"/>
          <ac:spMkLst>
            <pc:docMk/>
            <pc:sldMk cId="0" sldId="508"/>
            <ac:spMk id="2" creationId="{168B4D50-8F7E-4294-A0E1-AF985C9F3E81}"/>
          </ac:spMkLst>
        </pc:spChg>
        <pc:spChg chg="mod">
          <ac:chgData name="Paul Stepek" userId="29cdd14380280b54" providerId="LiveId" clId="{DB816805-E34B-44A5-8F74-FC8BA71ED570}" dt="2022-03-11T01:31:43.864" v="277" actId="6549"/>
          <ac:spMkLst>
            <pc:docMk/>
            <pc:sldMk cId="0" sldId="508"/>
            <ac:spMk id="4" creationId="{442E8F91-3686-41F8-A639-10463D442059}"/>
          </ac:spMkLst>
        </pc:spChg>
        <pc:spChg chg="mod">
          <ac:chgData name="Paul Stepek" userId="29cdd14380280b54" providerId="LiveId" clId="{DB816805-E34B-44A5-8F74-FC8BA71ED570}" dt="2022-03-11T00:17:45.597" v="228" actId="14100"/>
          <ac:spMkLst>
            <pc:docMk/>
            <pc:sldMk cId="0" sldId="508"/>
            <ac:spMk id="6" creationId="{F82A386B-84CA-4831-85A7-15D850F6FA17}"/>
          </ac:spMkLst>
        </pc:spChg>
        <pc:spChg chg="mod">
          <ac:chgData name="Paul Stepek" userId="29cdd14380280b54" providerId="LiveId" clId="{DB816805-E34B-44A5-8F74-FC8BA71ED570}" dt="2022-03-11T00:15:09.055" v="92" actId="1076"/>
          <ac:spMkLst>
            <pc:docMk/>
            <pc:sldMk cId="0" sldId="508"/>
            <ac:spMk id="7" creationId="{907B7228-BCDF-410C-BF5C-B3C7F8E71A6F}"/>
          </ac:spMkLst>
        </pc:spChg>
        <pc:spChg chg="del">
          <ac:chgData name="Paul Stepek" userId="29cdd14380280b54" providerId="LiveId" clId="{DB816805-E34B-44A5-8F74-FC8BA71ED570}" dt="2022-03-11T00:11:49.153" v="0" actId="21"/>
          <ac:spMkLst>
            <pc:docMk/>
            <pc:sldMk cId="0" sldId="508"/>
            <ac:spMk id="35842" creationId="{473E9430-B250-4A25-9ECB-935E3C0C8323}"/>
          </ac:spMkLst>
        </pc:spChg>
        <pc:spChg chg="mod">
          <ac:chgData name="Paul Stepek" userId="29cdd14380280b54" providerId="LiveId" clId="{DB816805-E34B-44A5-8F74-FC8BA71ED570}" dt="2022-03-11T00:15:13.478" v="93" actId="1076"/>
          <ac:spMkLst>
            <pc:docMk/>
            <pc:sldMk cId="0" sldId="508"/>
            <ac:spMk id="35843" creationId="{791CAA6D-B975-4ABB-85B8-A9C0F5433AF0}"/>
          </ac:spMkLst>
        </pc:spChg>
        <pc:spChg chg="mod">
          <ac:chgData name="Paul Stepek" userId="29cdd14380280b54" providerId="LiveId" clId="{DB816805-E34B-44A5-8F74-FC8BA71ED570}" dt="2022-03-11T00:15:17.164" v="94" actId="1076"/>
          <ac:spMkLst>
            <pc:docMk/>
            <pc:sldMk cId="0" sldId="508"/>
            <ac:spMk id="35845" creationId="{4B3FE10D-7D4E-4B2C-A52D-AE6294F4E660}"/>
          </ac:spMkLst>
        </pc:spChg>
      </pc:sldChg>
      <pc:sldChg chg="del">
        <pc:chgData name="Paul Stepek" userId="29cdd14380280b54" providerId="LiveId" clId="{DB816805-E34B-44A5-8F74-FC8BA71ED570}" dt="2022-03-11T12:50:46.142" v="1409" actId="2696"/>
        <pc:sldMkLst>
          <pc:docMk/>
          <pc:sldMk cId="0" sldId="510"/>
        </pc:sldMkLst>
      </pc:sldChg>
      <pc:sldChg chg="del">
        <pc:chgData name="Paul Stepek" userId="29cdd14380280b54" providerId="LiveId" clId="{DB816805-E34B-44A5-8F74-FC8BA71ED570}" dt="2022-03-11T12:50:46.142" v="1409" actId="2696"/>
        <pc:sldMkLst>
          <pc:docMk/>
          <pc:sldMk cId="0" sldId="511"/>
        </pc:sldMkLst>
      </pc:sldChg>
      <pc:sldChg chg="del">
        <pc:chgData name="Paul Stepek" userId="29cdd14380280b54" providerId="LiveId" clId="{DB816805-E34B-44A5-8F74-FC8BA71ED570}" dt="2022-03-11T12:50:46.142" v="1409" actId="2696"/>
        <pc:sldMkLst>
          <pc:docMk/>
          <pc:sldMk cId="0" sldId="512"/>
        </pc:sldMkLst>
      </pc:sldChg>
      <pc:sldChg chg="del">
        <pc:chgData name="Paul Stepek" userId="29cdd14380280b54" providerId="LiveId" clId="{DB816805-E34B-44A5-8F74-FC8BA71ED570}" dt="2022-03-11T12:50:46.142" v="1409" actId="2696"/>
        <pc:sldMkLst>
          <pc:docMk/>
          <pc:sldMk cId="0" sldId="514"/>
        </pc:sldMkLst>
      </pc:sldChg>
      <pc:sldChg chg="del">
        <pc:chgData name="Paul Stepek" userId="29cdd14380280b54" providerId="LiveId" clId="{DB816805-E34B-44A5-8F74-FC8BA71ED570}" dt="2022-03-11T12:50:46.142" v="1409" actId="2696"/>
        <pc:sldMkLst>
          <pc:docMk/>
          <pc:sldMk cId="0" sldId="515"/>
        </pc:sldMkLst>
      </pc:sldChg>
      <pc:sldChg chg="modSp">
        <pc:chgData name="Paul Stepek" userId="29cdd14380280b54" providerId="LiveId" clId="{DB816805-E34B-44A5-8F74-FC8BA71ED570}" dt="2022-03-11T02:32:49.771" v="814" actId="6549"/>
        <pc:sldMkLst>
          <pc:docMk/>
          <pc:sldMk cId="0" sldId="517"/>
        </pc:sldMkLst>
        <pc:spChg chg="mod">
          <ac:chgData name="Paul Stepek" userId="29cdd14380280b54" providerId="LiveId" clId="{DB816805-E34B-44A5-8F74-FC8BA71ED570}" dt="2022-03-11T02:32:49.771" v="814" actId="6549"/>
          <ac:spMkLst>
            <pc:docMk/>
            <pc:sldMk cId="0" sldId="517"/>
            <ac:spMk id="2" creationId="{978266F5-7F54-47C2-84B8-2E94A32AE9AF}"/>
          </ac:spMkLst>
        </pc:spChg>
        <pc:spChg chg="mod">
          <ac:chgData name="Paul Stepek" userId="29cdd14380280b54" providerId="LiveId" clId="{DB816805-E34B-44A5-8F74-FC8BA71ED570}" dt="2022-03-11T00:22:41.457" v="243" actId="20577"/>
          <ac:spMkLst>
            <pc:docMk/>
            <pc:sldMk cId="0" sldId="517"/>
            <ac:spMk id="5" creationId="{50CFDE40-07D9-44D4-BA5F-E94D5E99495B}"/>
          </ac:spMkLst>
        </pc:spChg>
      </pc:sldChg>
      <pc:sldChg chg="ord">
        <pc:chgData name="Paul Stepek" userId="29cdd14380280b54" providerId="LiveId" clId="{DB816805-E34B-44A5-8F74-FC8BA71ED570}" dt="2022-03-17T17:47:02.076" v="1411"/>
        <pc:sldMkLst>
          <pc:docMk/>
          <pc:sldMk cId="0" sldId="518"/>
        </pc:sldMkLst>
      </pc:sldChg>
      <pc:sldChg chg="modSp">
        <pc:chgData name="Paul Stepek" userId="29cdd14380280b54" providerId="LiveId" clId="{DB816805-E34B-44A5-8F74-FC8BA71ED570}" dt="2022-03-11T01:36:11.507" v="310" actId="20577"/>
        <pc:sldMkLst>
          <pc:docMk/>
          <pc:sldMk cId="0" sldId="520"/>
        </pc:sldMkLst>
        <pc:spChg chg="mod">
          <ac:chgData name="Paul Stepek" userId="29cdd14380280b54" providerId="LiveId" clId="{DB816805-E34B-44A5-8F74-FC8BA71ED570}" dt="2022-03-11T01:36:11.507" v="310" actId="20577"/>
          <ac:spMkLst>
            <pc:docMk/>
            <pc:sldMk cId="0" sldId="520"/>
            <ac:spMk id="4" creationId="{9B02438A-2A6D-4800-BE57-56F25AA72777}"/>
          </ac:spMkLst>
        </pc:spChg>
      </pc:sldChg>
      <pc:sldChg chg="del">
        <pc:chgData name="Paul Stepek" userId="29cdd14380280b54" providerId="LiveId" clId="{DB816805-E34B-44A5-8F74-FC8BA71ED570}" dt="2022-03-11T12:50:46.142" v="1409" actId="2696"/>
        <pc:sldMkLst>
          <pc:docMk/>
          <pc:sldMk cId="0" sldId="522"/>
        </pc:sldMkLst>
      </pc:sldChg>
      <pc:sldChg chg="del">
        <pc:chgData name="Paul Stepek" userId="29cdd14380280b54" providerId="LiveId" clId="{DB816805-E34B-44A5-8F74-FC8BA71ED570}" dt="2022-03-11T12:50:46.142" v="1409" actId="2696"/>
        <pc:sldMkLst>
          <pc:docMk/>
          <pc:sldMk cId="0" sldId="523"/>
        </pc:sldMkLst>
      </pc:sldChg>
      <pc:sldChg chg="modSp del mod">
        <pc:chgData name="Paul Stepek" userId="29cdd14380280b54" providerId="LiveId" clId="{DB816805-E34B-44A5-8F74-FC8BA71ED570}" dt="2022-03-11T12:50:46.142" v="1409" actId="2696"/>
        <pc:sldMkLst>
          <pc:docMk/>
          <pc:sldMk cId="0" sldId="524"/>
        </pc:sldMkLst>
        <pc:spChg chg="mod">
          <ac:chgData name="Paul Stepek" userId="29cdd14380280b54" providerId="LiveId" clId="{DB816805-E34B-44A5-8F74-FC8BA71ED570}" dt="2022-03-11T01:53:15.925" v="438" actId="1076"/>
          <ac:spMkLst>
            <pc:docMk/>
            <pc:sldMk cId="0" sldId="524"/>
            <ac:spMk id="20" creationId="{BB7D916A-D56A-4592-A780-3EC81591D990}"/>
          </ac:spMkLst>
        </pc:spChg>
        <pc:cxnChg chg="mod">
          <ac:chgData name="Paul Stepek" userId="29cdd14380280b54" providerId="LiveId" clId="{DB816805-E34B-44A5-8F74-FC8BA71ED570}" dt="2022-03-11T01:53:12.368" v="437" actId="1076"/>
          <ac:cxnSpMkLst>
            <pc:docMk/>
            <pc:sldMk cId="0" sldId="524"/>
            <ac:cxnSpMk id="7" creationId="{A8B1D4D6-95C8-41BF-961B-C062AAACEE24}"/>
          </ac:cxnSpMkLst>
        </pc:cxnChg>
      </pc:sldChg>
      <pc:sldChg chg="del">
        <pc:chgData name="Paul Stepek" userId="29cdd14380280b54" providerId="LiveId" clId="{DB816805-E34B-44A5-8F74-FC8BA71ED570}" dt="2022-03-11T12:50:46.142" v="1409" actId="2696"/>
        <pc:sldMkLst>
          <pc:docMk/>
          <pc:sldMk cId="0" sldId="525"/>
        </pc:sldMkLst>
      </pc:sldChg>
      <pc:sldChg chg="del ord">
        <pc:chgData name="Paul Stepek" userId="29cdd14380280b54" providerId="LiveId" clId="{DB816805-E34B-44A5-8F74-FC8BA71ED570}" dt="2022-03-11T12:50:46.142" v="1409" actId="2696"/>
        <pc:sldMkLst>
          <pc:docMk/>
          <pc:sldMk cId="0" sldId="526"/>
        </pc:sldMkLst>
      </pc:sldChg>
      <pc:sldChg chg="del">
        <pc:chgData name="Paul Stepek" userId="29cdd14380280b54" providerId="LiveId" clId="{DB816805-E34B-44A5-8F74-FC8BA71ED570}" dt="2022-03-11T12:50:46.142" v="1409" actId="2696"/>
        <pc:sldMkLst>
          <pc:docMk/>
          <pc:sldMk cId="0" sldId="527"/>
        </pc:sldMkLst>
      </pc:sldChg>
      <pc:sldChg chg="del ord">
        <pc:chgData name="Paul Stepek" userId="29cdd14380280b54" providerId="LiveId" clId="{DB816805-E34B-44A5-8F74-FC8BA71ED570}" dt="2022-03-11T12:50:46.142" v="1409" actId="2696"/>
        <pc:sldMkLst>
          <pc:docMk/>
          <pc:sldMk cId="0" sldId="528"/>
        </pc:sldMkLst>
      </pc:sldChg>
      <pc:sldChg chg="del">
        <pc:chgData name="Paul Stepek" userId="29cdd14380280b54" providerId="LiveId" clId="{DB816805-E34B-44A5-8F74-FC8BA71ED570}" dt="2022-03-11T12:50:46.142" v="1409" actId="2696"/>
        <pc:sldMkLst>
          <pc:docMk/>
          <pc:sldMk cId="0" sldId="529"/>
        </pc:sldMkLst>
      </pc:sldChg>
      <pc:sldChg chg="del">
        <pc:chgData name="Paul Stepek" userId="29cdd14380280b54" providerId="LiveId" clId="{DB816805-E34B-44A5-8F74-FC8BA71ED570}" dt="2022-03-11T12:50:46.142" v="1409" actId="2696"/>
        <pc:sldMkLst>
          <pc:docMk/>
          <pc:sldMk cId="0" sldId="530"/>
        </pc:sldMkLst>
      </pc:sldChg>
      <pc:sldChg chg="del">
        <pc:chgData name="Paul Stepek" userId="29cdd14380280b54" providerId="LiveId" clId="{DB816805-E34B-44A5-8F74-FC8BA71ED570}" dt="2022-03-11T12:50:46.142" v="1409" actId="2696"/>
        <pc:sldMkLst>
          <pc:docMk/>
          <pc:sldMk cId="0" sldId="531"/>
        </pc:sldMkLst>
      </pc:sldChg>
      <pc:sldChg chg="del ord">
        <pc:chgData name="Paul Stepek" userId="29cdd14380280b54" providerId="LiveId" clId="{DB816805-E34B-44A5-8F74-FC8BA71ED570}" dt="2022-03-11T12:50:46.142" v="1409" actId="2696"/>
        <pc:sldMkLst>
          <pc:docMk/>
          <pc:sldMk cId="0" sldId="532"/>
        </pc:sldMkLst>
      </pc:sldChg>
      <pc:sldChg chg="del">
        <pc:chgData name="Paul Stepek" userId="29cdd14380280b54" providerId="LiveId" clId="{DB816805-E34B-44A5-8F74-FC8BA71ED570}" dt="2022-03-11T12:50:46.142" v="1409" actId="2696"/>
        <pc:sldMkLst>
          <pc:docMk/>
          <pc:sldMk cId="0" sldId="533"/>
        </pc:sldMkLst>
      </pc:sldChg>
      <pc:sldChg chg="del">
        <pc:chgData name="Paul Stepek" userId="29cdd14380280b54" providerId="LiveId" clId="{DB816805-E34B-44A5-8F74-FC8BA71ED570}" dt="2022-03-11T12:50:46.142" v="1409" actId="2696"/>
        <pc:sldMkLst>
          <pc:docMk/>
          <pc:sldMk cId="0" sldId="534"/>
        </pc:sldMkLst>
      </pc:sldChg>
      <pc:sldChg chg="del ord">
        <pc:chgData name="Paul Stepek" userId="29cdd14380280b54" providerId="LiveId" clId="{DB816805-E34B-44A5-8F74-FC8BA71ED570}" dt="2022-03-11T12:50:46.142" v="1409" actId="2696"/>
        <pc:sldMkLst>
          <pc:docMk/>
          <pc:sldMk cId="0" sldId="535"/>
        </pc:sldMkLst>
      </pc:sldChg>
      <pc:sldChg chg="modSp del mod modAnim">
        <pc:chgData name="Paul Stepek" userId="29cdd14380280b54" providerId="LiveId" clId="{DB816805-E34B-44A5-8F74-FC8BA71ED570}" dt="2022-03-11T12:50:46.142" v="1409" actId="2696"/>
        <pc:sldMkLst>
          <pc:docMk/>
          <pc:sldMk cId="0" sldId="536"/>
        </pc:sldMkLst>
        <pc:spChg chg="mod">
          <ac:chgData name="Paul Stepek" userId="29cdd14380280b54" providerId="LiveId" clId="{DB816805-E34B-44A5-8F74-FC8BA71ED570}" dt="2022-03-11T03:10:21.504" v="1319" actId="14100"/>
          <ac:spMkLst>
            <pc:docMk/>
            <pc:sldMk cId="0" sldId="536"/>
            <ac:spMk id="3" creationId="{FD034B38-C23E-44DA-8B47-7AA628B4A8F0}"/>
          </ac:spMkLst>
        </pc:spChg>
        <pc:spChg chg="mod">
          <ac:chgData name="Paul Stepek" userId="29cdd14380280b54" providerId="LiveId" clId="{DB816805-E34B-44A5-8F74-FC8BA71ED570}" dt="2022-03-11T03:17:53.833" v="1405" actId="20577"/>
          <ac:spMkLst>
            <pc:docMk/>
            <pc:sldMk cId="0" sldId="536"/>
            <ac:spMk id="4" creationId="{2A54E6B0-9F6C-4E35-9FD2-A92F1CC52AD7}"/>
          </ac:spMkLst>
        </pc:spChg>
        <pc:spChg chg="mod">
          <ac:chgData name="Paul Stepek" userId="29cdd14380280b54" providerId="LiveId" clId="{DB816805-E34B-44A5-8F74-FC8BA71ED570}" dt="2022-03-11T03:10:11.934" v="1317" actId="1076"/>
          <ac:spMkLst>
            <pc:docMk/>
            <pc:sldMk cId="0" sldId="536"/>
            <ac:spMk id="5" creationId="{0718A525-5269-4AB8-BE4A-1E031DE621A5}"/>
          </ac:spMkLst>
        </pc:spChg>
        <pc:spChg chg="mod">
          <ac:chgData name="Paul Stepek" userId="29cdd14380280b54" providerId="LiveId" clId="{DB816805-E34B-44A5-8F74-FC8BA71ED570}" dt="2022-03-11T03:10:17.011" v="1318" actId="14100"/>
          <ac:spMkLst>
            <pc:docMk/>
            <pc:sldMk cId="0" sldId="536"/>
            <ac:spMk id="6" creationId="{71154531-34F3-4903-A711-D26D29BCF060}"/>
          </ac:spMkLst>
        </pc:spChg>
        <pc:spChg chg="mod">
          <ac:chgData name="Paul Stepek" userId="29cdd14380280b54" providerId="LiveId" clId="{DB816805-E34B-44A5-8F74-FC8BA71ED570}" dt="2022-03-11T03:17:01.762" v="1384" actId="1076"/>
          <ac:spMkLst>
            <pc:docMk/>
            <pc:sldMk cId="0" sldId="536"/>
            <ac:spMk id="7" creationId="{84B3039D-EB8B-4740-A366-D588DCEC4A21}"/>
          </ac:spMkLst>
        </pc:spChg>
        <pc:spChg chg="mod">
          <ac:chgData name="Paul Stepek" userId="29cdd14380280b54" providerId="LiveId" clId="{DB816805-E34B-44A5-8F74-FC8BA71ED570}" dt="2022-03-11T03:22:21.622" v="1406" actId="15"/>
          <ac:spMkLst>
            <pc:docMk/>
            <pc:sldMk cId="0" sldId="536"/>
            <ac:spMk id="8" creationId="{5B704223-5150-44E6-AB54-01A3005C38A6}"/>
          </ac:spMkLst>
        </pc:spChg>
      </pc:sldChg>
      <pc:sldChg chg="del ord">
        <pc:chgData name="Paul Stepek" userId="29cdd14380280b54" providerId="LiveId" clId="{DB816805-E34B-44A5-8F74-FC8BA71ED570}" dt="2022-03-11T12:50:46.142" v="1409" actId="2696"/>
        <pc:sldMkLst>
          <pc:docMk/>
          <pc:sldMk cId="0" sldId="537"/>
        </pc:sldMkLst>
      </pc:sldChg>
      <pc:sldChg chg="del ord">
        <pc:chgData name="Paul Stepek" userId="29cdd14380280b54" providerId="LiveId" clId="{DB816805-E34B-44A5-8F74-FC8BA71ED570}" dt="2022-03-11T12:50:46.142" v="1409" actId="2696"/>
        <pc:sldMkLst>
          <pc:docMk/>
          <pc:sldMk cId="0" sldId="538"/>
        </pc:sldMkLst>
      </pc:sldChg>
      <pc:sldChg chg="del ord">
        <pc:chgData name="Paul Stepek" userId="29cdd14380280b54" providerId="LiveId" clId="{DB816805-E34B-44A5-8F74-FC8BA71ED570}" dt="2022-03-11T12:50:46.142" v="1409" actId="2696"/>
        <pc:sldMkLst>
          <pc:docMk/>
          <pc:sldMk cId="0" sldId="539"/>
        </pc:sldMkLst>
      </pc:sldChg>
      <pc:sldChg chg="addSp modSp add mod modAnim">
        <pc:chgData name="Paul Stepek" userId="29cdd14380280b54" providerId="LiveId" clId="{DB816805-E34B-44A5-8F74-FC8BA71ED570}" dt="2022-03-11T02:59:26.076" v="1292" actId="20577"/>
        <pc:sldMkLst>
          <pc:docMk/>
          <pc:sldMk cId="0" sldId="543"/>
        </pc:sldMkLst>
        <pc:spChg chg="mod">
          <ac:chgData name="Paul Stepek" userId="29cdd14380280b54" providerId="LiveId" clId="{DB816805-E34B-44A5-8F74-FC8BA71ED570}" dt="2022-03-11T02:34:49.369" v="826" actId="14100"/>
          <ac:spMkLst>
            <pc:docMk/>
            <pc:sldMk cId="0" sldId="543"/>
            <ac:spMk id="3" creationId="{4472591D-9FEF-4127-84B1-0747374CA4F1}"/>
          </ac:spMkLst>
        </pc:spChg>
        <pc:spChg chg="mod">
          <ac:chgData name="Paul Stepek" userId="29cdd14380280b54" providerId="LiveId" clId="{DB816805-E34B-44A5-8F74-FC8BA71ED570}" dt="2022-03-11T02:38:07.160" v="914" actId="14100"/>
          <ac:spMkLst>
            <pc:docMk/>
            <pc:sldMk cId="0" sldId="543"/>
            <ac:spMk id="4" creationId="{AD4B5A62-210A-4CD7-8F65-1632B4D81EC6}"/>
          </ac:spMkLst>
        </pc:spChg>
        <pc:spChg chg="mod">
          <ac:chgData name="Paul Stepek" userId="29cdd14380280b54" providerId="LiveId" clId="{DB816805-E34B-44A5-8F74-FC8BA71ED570}" dt="2022-03-11T02:44:27.889" v="1274" actId="14100"/>
          <ac:spMkLst>
            <pc:docMk/>
            <pc:sldMk cId="0" sldId="543"/>
            <ac:spMk id="6" creationId="{6DC17E1C-F209-4DA9-8588-1ED436625CC6}"/>
          </ac:spMkLst>
        </pc:spChg>
        <pc:spChg chg="add mod">
          <ac:chgData name="Paul Stepek" userId="29cdd14380280b54" providerId="LiveId" clId="{DB816805-E34B-44A5-8F74-FC8BA71ED570}" dt="2022-03-11T02:59:26.076" v="1292" actId="20577"/>
          <ac:spMkLst>
            <pc:docMk/>
            <pc:sldMk cId="0" sldId="543"/>
            <ac:spMk id="11" creationId="{F889F8B8-F2D3-465D-87E7-59F0AE680576}"/>
          </ac:spMkLst>
        </pc:spChg>
        <pc:cxnChg chg="mod">
          <ac:chgData name="Paul Stepek" userId="29cdd14380280b54" providerId="LiveId" clId="{DB816805-E34B-44A5-8F74-FC8BA71ED570}" dt="2022-03-11T02:37:26.206" v="911" actId="14100"/>
          <ac:cxnSpMkLst>
            <pc:docMk/>
            <pc:sldMk cId="0" sldId="543"/>
            <ac:cxnSpMk id="8" creationId="{C6FA091C-C1A2-4B82-9661-E636F97BCA5E}"/>
          </ac:cxnSpMkLst>
        </pc:cxnChg>
      </pc:sldChg>
      <pc:sldChg chg="modSp add modAnim">
        <pc:chgData name="Paul Stepek" userId="29cdd14380280b54" providerId="LiveId" clId="{DB816805-E34B-44A5-8F74-FC8BA71ED570}" dt="2022-03-18T15:17:17.860" v="1713" actId="14100"/>
        <pc:sldMkLst>
          <pc:docMk/>
          <pc:sldMk cId="0" sldId="544"/>
        </pc:sldMkLst>
        <pc:spChg chg="mod">
          <ac:chgData name="Paul Stepek" userId="29cdd14380280b54" providerId="LiveId" clId="{DB816805-E34B-44A5-8F74-FC8BA71ED570}" dt="2022-03-18T15:17:17.860" v="1713" actId="14100"/>
          <ac:spMkLst>
            <pc:docMk/>
            <pc:sldMk cId="0" sldId="544"/>
            <ac:spMk id="54275" creationId="{00849CFB-1C44-42B5-BECA-4AA915C4136B}"/>
          </ac:spMkLst>
        </pc:spChg>
        <pc:spChg chg="mod">
          <ac:chgData name="Paul Stepek" userId="29cdd14380280b54" providerId="LiveId" clId="{DB816805-E34B-44A5-8F74-FC8BA71ED570}" dt="2022-03-18T15:17:13.494" v="1712" actId="14100"/>
          <ac:spMkLst>
            <pc:docMk/>
            <pc:sldMk cId="0" sldId="544"/>
            <ac:spMk id="76802" creationId="{F929043A-B1B2-4BDA-A076-4D17A1A00520}"/>
          </ac:spMkLst>
        </pc:spChg>
      </pc:sldChg>
      <pc:sldChg chg="addSp modSp new del mod">
        <pc:chgData name="Paul Stepek" userId="29cdd14380280b54" providerId="LiveId" clId="{DB816805-E34B-44A5-8F74-FC8BA71ED570}" dt="2022-03-11T12:50:46.142" v="1409" actId="2696"/>
        <pc:sldMkLst>
          <pc:docMk/>
          <pc:sldMk cId="2623846532" sldId="545"/>
        </pc:sldMkLst>
        <pc:picChg chg="add mod">
          <ac:chgData name="Paul Stepek" userId="29cdd14380280b54" providerId="LiveId" clId="{DB816805-E34B-44A5-8F74-FC8BA71ED570}" dt="2022-03-11T01:49:11.630" v="424" actId="1076"/>
          <ac:picMkLst>
            <pc:docMk/>
            <pc:sldMk cId="2623846532" sldId="545"/>
            <ac:picMk id="2" creationId="{3AD76D93-5F2E-4AB5-986A-0EE523118AA4}"/>
          </ac:picMkLst>
        </pc:picChg>
      </pc:sldChg>
      <pc:sldChg chg="add del ord">
        <pc:chgData name="Paul Stepek" userId="29cdd14380280b54" providerId="LiveId" clId="{DB816805-E34B-44A5-8F74-FC8BA71ED570}" dt="2022-03-11T12:50:46.142" v="1409" actId="2696"/>
        <pc:sldMkLst>
          <pc:docMk/>
          <pc:sldMk cId="0" sldId="546"/>
        </pc:sldMkLst>
      </pc:sldChg>
      <pc:sldChg chg="modSp add del mod">
        <pc:chgData name="Paul Stepek" userId="29cdd14380280b54" providerId="LiveId" clId="{DB816805-E34B-44A5-8F74-FC8BA71ED570}" dt="2022-03-11T02:30:25.647" v="807" actId="2696"/>
        <pc:sldMkLst>
          <pc:docMk/>
          <pc:sldMk cId="0" sldId="547"/>
        </pc:sldMkLst>
        <pc:spChg chg="mod">
          <ac:chgData name="Paul Stepek" userId="29cdd14380280b54" providerId="LiveId" clId="{DB816805-E34B-44A5-8F74-FC8BA71ED570}" dt="2022-03-11T02:28:11.021" v="750" actId="21"/>
          <ac:spMkLst>
            <pc:docMk/>
            <pc:sldMk cId="0" sldId="547"/>
            <ac:spMk id="33795" creationId="{1029DB0B-958B-463A-B2A0-69527CC3501B}"/>
          </ac:spMkLst>
        </pc:spChg>
      </pc:sldChg>
      <pc:sldChg chg="add del">
        <pc:chgData name="Paul Stepek" userId="29cdd14380280b54" providerId="LiveId" clId="{DB816805-E34B-44A5-8F74-FC8BA71ED570}" dt="2022-03-11T02:30:34.042" v="808" actId="2696"/>
        <pc:sldMkLst>
          <pc:docMk/>
          <pc:sldMk cId="0" sldId="548"/>
        </pc:sldMkLst>
      </pc:sldChg>
      <pc:sldChg chg="add del">
        <pc:chgData name="Paul Stepek" userId="29cdd14380280b54" providerId="LiveId" clId="{DB816805-E34B-44A5-8F74-FC8BA71ED570}" dt="2022-03-11T02:30:49.066" v="809" actId="2696"/>
        <pc:sldMkLst>
          <pc:docMk/>
          <pc:sldMk cId="0" sldId="549"/>
        </pc:sldMkLst>
      </pc:sldChg>
      <pc:sldChg chg="addSp modSp new del mod modAnim">
        <pc:chgData name="Paul Stepek" userId="29cdd14380280b54" providerId="LiveId" clId="{DB816805-E34B-44A5-8F74-FC8BA71ED570}" dt="2022-03-11T12:50:46.142" v="1409" actId="2696"/>
        <pc:sldMkLst>
          <pc:docMk/>
          <pc:sldMk cId="547233373" sldId="550"/>
        </pc:sldMkLst>
        <pc:spChg chg="mod">
          <ac:chgData name="Paul Stepek" userId="29cdd14380280b54" providerId="LiveId" clId="{DB816805-E34B-44A5-8F74-FC8BA71ED570}" dt="2022-03-11T02:14:15.906" v="478" actId="14100"/>
          <ac:spMkLst>
            <pc:docMk/>
            <pc:sldMk cId="547233373" sldId="550"/>
            <ac:spMk id="2" creationId="{27D57F75-12D0-4FED-9747-76BDE79DF0A0}"/>
          </ac:spMkLst>
        </pc:spChg>
        <pc:picChg chg="add mod">
          <ac:chgData name="Paul Stepek" userId="29cdd14380280b54" providerId="LiveId" clId="{DB816805-E34B-44A5-8F74-FC8BA71ED570}" dt="2022-03-11T02:14:33.232" v="482" actId="14100"/>
          <ac:picMkLst>
            <pc:docMk/>
            <pc:sldMk cId="547233373" sldId="550"/>
            <ac:picMk id="3" creationId="{F0CFE7A4-B9AB-4673-B998-F660A33F0074}"/>
          </ac:picMkLst>
        </pc:picChg>
      </pc:sldChg>
    </pc:docChg>
  </pc:docChgLst>
  <pc:docChgLst>
    <pc:chgData name="Paul Stepek" userId="29cdd14380280b54" providerId="LiveId" clId="{5673E8AC-BB56-4CE3-B601-55F0F8FAAE2F}"/>
    <pc:docChg chg="addSld delSld modSld sldOrd">
      <pc:chgData name="Paul Stepek" userId="29cdd14380280b54" providerId="LiveId" clId="{5673E8AC-BB56-4CE3-B601-55F0F8FAAE2F}" dt="2023-11-29T17:01:51.005" v="1904" actId="6549"/>
      <pc:docMkLst>
        <pc:docMk/>
      </pc:docMkLst>
      <pc:sldChg chg="modSp ord">
        <pc:chgData name="Paul Stepek" userId="29cdd14380280b54" providerId="LiveId" clId="{5673E8AC-BB56-4CE3-B601-55F0F8FAAE2F}" dt="2023-11-29T13:39:00.406" v="1108" actId="20577"/>
        <pc:sldMkLst>
          <pc:docMk/>
          <pc:sldMk cId="0" sldId="478"/>
        </pc:sldMkLst>
        <pc:spChg chg="mod">
          <ac:chgData name="Paul Stepek" userId="29cdd14380280b54" providerId="LiveId" clId="{5673E8AC-BB56-4CE3-B601-55F0F8FAAE2F}" dt="2023-11-29T13:39:00.406" v="1108" actId="20577"/>
          <ac:spMkLst>
            <pc:docMk/>
            <pc:sldMk cId="0" sldId="478"/>
            <ac:spMk id="4" creationId="{66D0D317-48B8-4B35-B54E-A3429E57489E}"/>
          </ac:spMkLst>
        </pc:spChg>
        <pc:spChg chg="mod">
          <ac:chgData name="Paul Stepek" userId="29cdd14380280b54" providerId="LiveId" clId="{5673E8AC-BB56-4CE3-B601-55F0F8FAAE2F}" dt="2023-03-15T12:43:09.486" v="129" actId="1076"/>
          <ac:spMkLst>
            <pc:docMk/>
            <pc:sldMk cId="0" sldId="478"/>
            <ac:spMk id="20483" creationId="{5FCD41AB-1A59-48FF-B775-F3664D781D61}"/>
          </ac:spMkLst>
        </pc:spChg>
      </pc:sldChg>
      <pc:sldChg chg="modSp mod ord">
        <pc:chgData name="Paul Stepek" userId="29cdd14380280b54" providerId="LiveId" clId="{5673E8AC-BB56-4CE3-B601-55F0F8FAAE2F}" dt="2023-11-29T13:08:37.699" v="1037" actId="20577"/>
        <pc:sldMkLst>
          <pc:docMk/>
          <pc:sldMk cId="0" sldId="481"/>
        </pc:sldMkLst>
        <pc:spChg chg="mod">
          <ac:chgData name="Paul Stepek" userId="29cdd14380280b54" providerId="LiveId" clId="{5673E8AC-BB56-4CE3-B601-55F0F8FAAE2F}" dt="2023-03-15T12:43:27.603" v="130" actId="20577"/>
          <ac:spMkLst>
            <pc:docMk/>
            <pc:sldMk cId="0" sldId="481"/>
            <ac:spMk id="18434" creationId="{41FAA0DB-9307-4808-B9EA-F9C5037A5526}"/>
          </ac:spMkLst>
        </pc:spChg>
        <pc:spChg chg="mod">
          <ac:chgData name="Paul Stepek" userId="29cdd14380280b54" providerId="LiveId" clId="{5673E8AC-BB56-4CE3-B601-55F0F8FAAE2F}" dt="2023-11-29T13:08:37.699" v="1037" actId="20577"/>
          <ac:spMkLst>
            <pc:docMk/>
            <pc:sldMk cId="0" sldId="481"/>
            <ac:spMk id="21507" creationId="{4895EC5B-D68F-4175-854D-8E42CFFBE438}"/>
          </ac:spMkLst>
        </pc:spChg>
      </pc:sldChg>
      <pc:sldChg chg="modSp">
        <pc:chgData name="Paul Stepek" userId="29cdd14380280b54" providerId="LiveId" clId="{5673E8AC-BB56-4CE3-B601-55F0F8FAAE2F}" dt="2023-11-29T16:36:50.407" v="1805" actId="14100"/>
        <pc:sldMkLst>
          <pc:docMk/>
          <pc:sldMk cId="0" sldId="489"/>
        </pc:sldMkLst>
        <pc:spChg chg="mod">
          <ac:chgData name="Paul Stepek" userId="29cdd14380280b54" providerId="LiveId" clId="{5673E8AC-BB56-4CE3-B601-55F0F8FAAE2F}" dt="2023-11-29T16:36:50.407" v="1805" actId="14100"/>
          <ac:spMkLst>
            <pc:docMk/>
            <pc:sldMk cId="0" sldId="489"/>
            <ac:spMk id="25603" creationId="{E7941E3D-6EC6-4296-87CF-6170284A6A30}"/>
          </ac:spMkLst>
        </pc:spChg>
      </pc:sldChg>
      <pc:sldChg chg="delSp del">
        <pc:chgData name="Paul Stepek" userId="29cdd14380280b54" providerId="LiveId" clId="{5673E8AC-BB56-4CE3-B601-55F0F8FAAE2F}" dt="2023-11-29T16:53:32.484" v="1862" actId="2696"/>
        <pc:sldMkLst>
          <pc:docMk/>
          <pc:sldMk cId="0" sldId="490"/>
        </pc:sldMkLst>
        <pc:spChg chg="del">
          <ac:chgData name="Paul Stepek" userId="29cdd14380280b54" providerId="LiveId" clId="{5673E8AC-BB56-4CE3-B601-55F0F8FAAE2F}" dt="2023-11-29T16:53:04.572" v="1859" actId="21"/>
          <ac:spMkLst>
            <pc:docMk/>
            <pc:sldMk cId="0" sldId="490"/>
            <ac:spMk id="72706" creationId="{FF70CC78-9649-42A1-9EF6-6691DC874C16}"/>
          </ac:spMkLst>
        </pc:spChg>
      </pc:sldChg>
      <pc:sldChg chg="modSp modAnim">
        <pc:chgData name="Paul Stepek" userId="29cdd14380280b54" providerId="LiveId" clId="{5673E8AC-BB56-4CE3-B601-55F0F8FAAE2F}" dt="2023-11-29T16:56:00.594" v="1870" actId="113"/>
        <pc:sldMkLst>
          <pc:docMk/>
          <pc:sldMk cId="0" sldId="492"/>
        </pc:sldMkLst>
        <pc:spChg chg="mod">
          <ac:chgData name="Paul Stepek" userId="29cdd14380280b54" providerId="LiveId" clId="{5673E8AC-BB56-4CE3-B601-55F0F8FAAE2F}" dt="2023-11-29T16:56:00.594" v="1870" actId="113"/>
          <ac:spMkLst>
            <pc:docMk/>
            <pc:sldMk cId="0" sldId="492"/>
            <ac:spMk id="25603" creationId="{E91BEED4-69B5-4205-9053-8BA0D4A1EEDD}"/>
          </ac:spMkLst>
        </pc:spChg>
      </pc:sldChg>
      <pc:sldChg chg="modSp modAnim">
        <pc:chgData name="Paul Stepek" userId="29cdd14380280b54" providerId="LiveId" clId="{5673E8AC-BB56-4CE3-B601-55F0F8FAAE2F}" dt="2023-11-29T16:36:19.826" v="1804" actId="6549"/>
        <pc:sldMkLst>
          <pc:docMk/>
          <pc:sldMk cId="0" sldId="497"/>
        </pc:sldMkLst>
        <pc:spChg chg="mod">
          <ac:chgData name="Paul Stepek" userId="29cdd14380280b54" providerId="LiveId" clId="{5673E8AC-BB56-4CE3-B601-55F0F8FAAE2F}" dt="2023-11-29T16:36:19.826" v="1804" actId="6549"/>
          <ac:spMkLst>
            <pc:docMk/>
            <pc:sldMk cId="0" sldId="497"/>
            <ac:spMk id="27651" creationId="{07480A2C-0FDA-4C01-9EC2-840463B8D036}"/>
          </ac:spMkLst>
        </pc:spChg>
      </pc:sldChg>
      <pc:sldChg chg="del">
        <pc:chgData name="Paul Stepek" userId="29cdd14380280b54" providerId="LiveId" clId="{5673E8AC-BB56-4CE3-B601-55F0F8FAAE2F}" dt="2023-03-07T00:41:13.160" v="0" actId="2696"/>
        <pc:sldMkLst>
          <pc:docMk/>
          <pc:sldMk cId="0" sldId="506"/>
        </pc:sldMkLst>
      </pc:sldChg>
      <pc:sldChg chg="del">
        <pc:chgData name="Paul Stepek" userId="29cdd14380280b54" providerId="LiveId" clId="{5673E8AC-BB56-4CE3-B601-55F0F8FAAE2F}" dt="2023-03-07T00:41:13.160" v="0" actId="2696"/>
        <pc:sldMkLst>
          <pc:docMk/>
          <pc:sldMk cId="0" sldId="507"/>
        </pc:sldMkLst>
      </pc:sldChg>
      <pc:sldChg chg="del">
        <pc:chgData name="Paul Stepek" userId="29cdd14380280b54" providerId="LiveId" clId="{5673E8AC-BB56-4CE3-B601-55F0F8FAAE2F}" dt="2023-03-07T00:41:13.160" v="0" actId="2696"/>
        <pc:sldMkLst>
          <pc:docMk/>
          <pc:sldMk cId="0" sldId="508"/>
        </pc:sldMkLst>
      </pc:sldChg>
      <pc:sldChg chg="modSp">
        <pc:chgData name="Paul Stepek" userId="29cdd14380280b54" providerId="LiveId" clId="{5673E8AC-BB56-4CE3-B601-55F0F8FAAE2F}" dt="2023-03-15T12:45:39.701" v="153" actId="20577"/>
        <pc:sldMkLst>
          <pc:docMk/>
          <pc:sldMk cId="0" sldId="517"/>
        </pc:sldMkLst>
        <pc:spChg chg="mod">
          <ac:chgData name="Paul Stepek" userId="29cdd14380280b54" providerId="LiveId" clId="{5673E8AC-BB56-4CE3-B601-55F0F8FAAE2F}" dt="2023-03-15T12:45:39.701" v="153" actId="20577"/>
          <ac:spMkLst>
            <pc:docMk/>
            <pc:sldMk cId="0" sldId="517"/>
            <ac:spMk id="2" creationId="{978266F5-7F54-47C2-84B8-2E94A32AE9AF}"/>
          </ac:spMkLst>
        </pc:spChg>
      </pc:sldChg>
      <pc:sldChg chg="modSp">
        <pc:chgData name="Paul Stepek" userId="29cdd14380280b54" providerId="LiveId" clId="{5673E8AC-BB56-4CE3-B601-55F0F8FAAE2F}" dt="2023-11-29T13:41:45.866" v="1168" actId="113"/>
        <pc:sldMkLst>
          <pc:docMk/>
          <pc:sldMk cId="0" sldId="518"/>
        </pc:sldMkLst>
        <pc:spChg chg="mod">
          <ac:chgData name="Paul Stepek" userId="29cdd14380280b54" providerId="LiveId" clId="{5673E8AC-BB56-4CE3-B601-55F0F8FAAE2F}" dt="2023-11-29T13:41:45.866" v="1168" actId="113"/>
          <ac:spMkLst>
            <pc:docMk/>
            <pc:sldMk cId="0" sldId="518"/>
            <ac:spMk id="22531" creationId="{FFB70137-C934-4D41-927C-D753508A13C9}"/>
          </ac:spMkLst>
        </pc:spChg>
        <pc:spChg chg="mod">
          <ac:chgData name="Paul Stepek" userId="29cdd14380280b54" providerId="LiveId" clId="{5673E8AC-BB56-4CE3-B601-55F0F8FAAE2F}" dt="2023-03-15T12:47:10.270" v="207" actId="1076"/>
          <ac:spMkLst>
            <pc:docMk/>
            <pc:sldMk cId="0" sldId="518"/>
            <ac:spMk id="28674" creationId="{718B6C0E-9D12-45F7-A8EB-5B2501671846}"/>
          </ac:spMkLst>
        </pc:spChg>
      </pc:sldChg>
      <pc:sldChg chg="modSp">
        <pc:chgData name="Paul Stepek" userId="29cdd14380280b54" providerId="LiveId" clId="{5673E8AC-BB56-4CE3-B601-55F0F8FAAE2F}" dt="2023-03-15T12:43:42.302" v="131" actId="1076"/>
        <pc:sldMkLst>
          <pc:docMk/>
          <pc:sldMk cId="0" sldId="520"/>
        </pc:sldMkLst>
        <pc:spChg chg="mod">
          <ac:chgData name="Paul Stepek" userId="29cdd14380280b54" providerId="LiveId" clId="{5673E8AC-BB56-4CE3-B601-55F0F8FAAE2F}" dt="2023-03-15T12:43:42.302" v="131" actId="1076"/>
          <ac:spMkLst>
            <pc:docMk/>
            <pc:sldMk cId="0" sldId="520"/>
            <ac:spMk id="22530" creationId="{1D23F925-1C68-46CC-850C-AAEE502BA906}"/>
          </ac:spMkLst>
        </pc:spChg>
      </pc:sldChg>
      <pc:sldChg chg="del">
        <pc:chgData name="Paul Stepek" userId="29cdd14380280b54" providerId="LiveId" clId="{5673E8AC-BB56-4CE3-B601-55F0F8FAAE2F}" dt="2023-03-07T00:41:13.160" v="0" actId="2696"/>
        <pc:sldMkLst>
          <pc:docMk/>
          <pc:sldMk cId="0" sldId="540"/>
        </pc:sldMkLst>
      </pc:sldChg>
      <pc:sldChg chg="modSp">
        <pc:chgData name="Paul Stepek" userId="29cdd14380280b54" providerId="LiveId" clId="{5673E8AC-BB56-4CE3-B601-55F0F8FAAE2F}" dt="2023-03-15T16:52:07.752" v="727" actId="6549"/>
        <pc:sldMkLst>
          <pc:docMk/>
          <pc:sldMk cId="0" sldId="541"/>
        </pc:sldMkLst>
        <pc:spChg chg="mod">
          <ac:chgData name="Paul Stepek" userId="29cdd14380280b54" providerId="LiveId" clId="{5673E8AC-BB56-4CE3-B601-55F0F8FAAE2F}" dt="2023-03-15T16:52:07.752" v="727" actId="6549"/>
          <ac:spMkLst>
            <pc:docMk/>
            <pc:sldMk cId="0" sldId="541"/>
            <ac:spMk id="20483" creationId="{45D518C8-B4BB-4A8E-B3A0-5CB34117C3DF}"/>
          </ac:spMkLst>
        </pc:spChg>
      </pc:sldChg>
      <pc:sldChg chg="modSp">
        <pc:chgData name="Paul Stepek" userId="29cdd14380280b54" providerId="LiveId" clId="{5673E8AC-BB56-4CE3-B601-55F0F8FAAE2F}" dt="2023-11-29T16:37:29.985" v="1858" actId="6549"/>
        <pc:sldMkLst>
          <pc:docMk/>
          <pc:sldMk cId="0" sldId="542"/>
        </pc:sldMkLst>
        <pc:spChg chg="mod">
          <ac:chgData name="Paul Stepek" userId="29cdd14380280b54" providerId="LiveId" clId="{5673E8AC-BB56-4CE3-B601-55F0F8FAAE2F}" dt="2023-11-29T16:37:29.985" v="1858" actId="6549"/>
          <ac:spMkLst>
            <pc:docMk/>
            <pc:sldMk cId="0" sldId="542"/>
            <ac:spMk id="22531" creationId="{23C0F276-75E4-4CB8-8A63-721649069312}"/>
          </ac:spMkLst>
        </pc:spChg>
      </pc:sldChg>
      <pc:sldChg chg="modSp del">
        <pc:chgData name="Paul Stepek" userId="29cdd14380280b54" providerId="LiveId" clId="{5673E8AC-BB56-4CE3-B601-55F0F8FAAE2F}" dt="2023-03-16T12:54:16.520" v="744" actId="2696"/>
        <pc:sldMkLst>
          <pc:docMk/>
          <pc:sldMk cId="0" sldId="543"/>
        </pc:sldMkLst>
        <pc:spChg chg="mod">
          <ac:chgData name="Paul Stepek" userId="29cdd14380280b54" providerId="LiveId" clId="{5673E8AC-BB56-4CE3-B601-55F0F8FAAE2F}" dt="2023-03-15T12:48:53.350" v="238" actId="6549"/>
          <ac:spMkLst>
            <pc:docMk/>
            <pc:sldMk cId="0" sldId="543"/>
            <ac:spMk id="4" creationId="{AD4B5A62-210A-4CD7-8F65-1632B4D81EC6}"/>
          </ac:spMkLst>
        </pc:spChg>
        <pc:spChg chg="mod">
          <ac:chgData name="Paul Stepek" userId="29cdd14380280b54" providerId="LiveId" clId="{5673E8AC-BB56-4CE3-B601-55F0F8FAAE2F}" dt="2023-03-15T12:49:19.061" v="271" actId="20577"/>
          <ac:spMkLst>
            <pc:docMk/>
            <pc:sldMk cId="0" sldId="543"/>
            <ac:spMk id="6" creationId="{6DC17E1C-F209-4DA9-8588-1ED436625CC6}"/>
          </ac:spMkLst>
        </pc:spChg>
      </pc:sldChg>
      <pc:sldChg chg="modSp mod modAnim">
        <pc:chgData name="Paul Stepek" userId="29cdd14380280b54" providerId="LiveId" clId="{5673E8AC-BB56-4CE3-B601-55F0F8FAAE2F}" dt="2023-11-29T17:01:51.005" v="1904" actId="6549"/>
        <pc:sldMkLst>
          <pc:docMk/>
          <pc:sldMk cId="0" sldId="544"/>
        </pc:sldMkLst>
        <pc:spChg chg="mod">
          <ac:chgData name="Paul Stepek" userId="29cdd14380280b54" providerId="LiveId" clId="{5673E8AC-BB56-4CE3-B601-55F0F8FAAE2F}" dt="2023-11-29T17:01:51.005" v="1904" actId="6549"/>
          <ac:spMkLst>
            <pc:docMk/>
            <pc:sldMk cId="0" sldId="544"/>
            <ac:spMk id="54275" creationId="{00849CFB-1C44-42B5-BECA-4AA915C4136B}"/>
          </ac:spMkLst>
        </pc:spChg>
        <pc:spChg chg="mod">
          <ac:chgData name="Paul Stepek" userId="29cdd14380280b54" providerId="LiveId" clId="{5673E8AC-BB56-4CE3-B601-55F0F8FAAE2F}" dt="2023-03-18T15:09:51.328" v="937" actId="20577"/>
          <ac:spMkLst>
            <pc:docMk/>
            <pc:sldMk cId="0" sldId="544"/>
            <ac:spMk id="76802" creationId="{F929043A-B1B2-4BDA-A076-4D17A1A00520}"/>
          </ac:spMkLst>
        </pc:spChg>
      </pc:sldChg>
      <pc:sldChg chg="addSp modSp new mod">
        <pc:chgData name="Paul Stepek" userId="29cdd14380280b54" providerId="LiveId" clId="{5673E8AC-BB56-4CE3-B601-55F0F8FAAE2F}" dt="2023-11-29T16:54:27.298" v="1867" actId="14100"/>
        <pc:sldMkLst>
          <pc:docMk/>
          <pc:sldMk cId="370786292" sldId="545"/>
        </pc:sldMkLst>
        <pc:spChg chg="add mod">
          <ac:chgData name="Paul Stepek" userId="29cdd14380280b54" providerId="LiveId" clId="{5673E8AC-BB56-4CE3-B601-55F0F8FAAE2F}" dt="2023-11-29T16:54:06.778" v="1864" actId="1076"/>
          <ac:spMkLst>
            <pc:docMk/>
            <pc:sldMk cId="370786292" sldId="545"/>
            <ac:spMk id="2" creationId="{F082E8CA-4CF3-C774-9BB8-42CE3D924BE8}"/>
          </ac:spMkLst>
        </pc:spChg>
        <pc:picChg chg="add mod">
          <ac:chgData name="Paul Stepek" userId="29cdd14380280b54" providerId="LiveId" clId="{5673E8AC-BB56-4CE3-B601-55F0F8FAAE2F}" dt="2023-11-29T16:54:27.298" v="1867" actId="14100"/>
          <ac:picMkLst>
            <pc:docMk/>
            <pc:sldMk cId="370786292" sldId="545"/>
            <ac:picMk id="3" creationId="{601FB187-8B11-0109-D6D7-A3B206374ECD}"/>
          </ac:picMkLst>
        </pc:picChg>
      </pc:sldChg>
      <pc:sldChg chg="modSp new mod">
        <pc:chgData name="Paul Stepek" userId="29cdd14380280b54" providerId="LiveId" clId="{5673E8AC-BB56-4CE3-B601-55F0F8FAAE2F}" dt="2023-11-29T15:20:56.646" v="1237" actId="1076"/>
        <pc:sldMkLst>
          <pc:docMk/>
          <pc:sldMk cId="263368758" sldId="546"/>
        </pc:sldMkLst>
        <pc:spChg chg="mod">
          <ac:chgData name="Paul Stepek" userId="29cdd14380280b54" providerId="LiveId" clId="{5673E8AC-BB56-4CE3-B601-55F0F8FAAE2F}" dt="2023-11-29T15:20:56.646" v="1237" actId="1076"/>
          <ac:spMkLst>
            <pc:docMk/>
            <pc:sldMk cId="263368758" sldId="546"/>
            <ac:spMk id="2" creationId="{2AD9BF74-134A-078B-50AD-0078089E83F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33F07797-B1D7-40CB-9394-FE073B69F45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5CCD83C4-89D1-473F-957E-ABA50B66BAF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0948" name="Rectangle 4">
            <a:extLst>
              <a:ext uri="{FF2B5EF4-FFF2-40B4-BE49-F238E27FC236}">
                <a16:creationId xmlns:a16="http://schemas.microsoft.com/office/drawing/2014/main" id="{2139F016-C95D-46EC-90BE-D3B8F8C09FC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0949" name="Rectangle 5">
            <a:extLst>
              <a:ext uri="{FF2B5EF4-FFF2-40B4-BE49-F238E27FC236}">
                <a16:creationId xmlns:a16="http://schemas.microsoft.com/office/drawing/2014/main" id="{933C5445-F6F6-4F7B-AAF6-AF937D3660E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pPr>
              <a:defRPr/>
            </a:pPr>
            <a:fld id="{D054F0A4-BA1B-42A4-9576-136C11FF3A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>
            <a:extLst>
              <a:ext uri="{FF2B5EF4-FFF2-40B4-BE49-F238E27FC236}">
                <a16:creationId xmlns:a16="http://schemas.microsoft.com/office/drawing/2014/main" id="{C2230BA5-E453-47ED-BD13-1007DD478F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FBA1E17F-3081-48C8-B2E1-C83EFF8B5CB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65260A66-AE48-4ED5-8D92-5205D71A558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8181" name="Rectangle 5">
            <a:extLst>
              <a:ext uri="{FF2B5EF4-FFF2-40B4-BE49-F238E27FC236}">
                <a16:creationId xmlns:a16="http://schemas.microsoft.com/office/drawing/2014/main" id="{9606EB3F-FC09-4A7C-94C0-C4A667C0116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8182" name="Rectangle 6">
            <a:extLst>
              <a:ext uri="{FF2B5EF4-FFF2-40B4-BE49-F238E27FC236}">
                <a16:creationId xmlns:a16="http://schemas.microsoft.com/office/drawing/2014/main" id="{D78E273C-9FD2-481F-8A82-869592B87E1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3" name="Rectangle 7">
            <a:extLst>
              <a:ext uri="{FF2B5EF4-FFF2-40B4-BE49-F238E27FC236}">
                <a16:creationId xmlns:a16="http://schemas.microsoft.com/office/drawing/2014/main" id="{8239A5E0-BEB8-4208-9B07-B7BFF0A2A2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pPr>
              <a:defRPr/>
            </a:pPr>
            <a:fld id="{BB0BA4E1-BAE6-449F-9CCA-6892BC9ED1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A123072-C24E-44B2-AE3C-DFD8325822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BD9E407-7FB6-4DC6-AE9E-97B4BBFD41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26BB724-83DF-4B75-8B8A-EFCC8F6B42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1DC5F60-D871-416B-97F3-C72254DF15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FIGURE 9-29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7081DD5B-BF20-41CE-B9C4-048F6E1A73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2DC5EA5A-B7C1-4440-A84F-47B7B9B6E0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DE93F819-8FBC-4BF7-99F6-BD3E87A962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3002379F-F3F7-4AF1-ADAC-0914B30BE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D820468-FDE7-45C9-B48D-3AAE0DF4A9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F5ACAC1-C06A-44C2-B218-7B4425BAE6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CE8FEA6-85C3-4547-8235-B57E0BA142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E4A5B53-0662-42A7-A94C-A1108127B5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52DE7F6-85C7-47FA-8374-0975FAA1E2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E72B481-2E12-451B-B1E2-7028629EBC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C085912-E7E8-4672-B68D-AD3AE26F02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0171926-F124-4AF1-8924-E3F37596E4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E77C96B-4CF0-41DB-9E44-5703D34662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A8A7824-3504-4EFF-8911-542BA41DF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4AE844D-6DB3-413E-A06E-C78C640B59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F0238C2-005F-47E4-B855-B5E52EE11C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061C551-1DC2-4FCA-B872-46E8FDEFD5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4A9733E-1362-4389-8FA9-BE56028F24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80C4D3E2-6CEA-437C-B367-169484E4EB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42F1401-1289-4BD5-BEB3-472D7FC17A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C9B377-DDA9-4448-BE4F-86F1AB2FE6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7066C-7CC8-481D-8608-FDA5F3ADD609}" type="datetime1">
              <a:rPr lang="en-US"/>
              <a:pPr>
                <a:defRPr/>
              </a:pPr>
              <a:t>11/29/2023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487750-CE84-4855-B620-74CD8511F6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74D9E1-EB97-4459-8E45-7EEEA1A466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57AF3-591A-42FC-88FF-2ACFF8B4F5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76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B987FD-A8B1-4B48-B889-0322E68166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E34CC-645F-47E8-A4B2-08E825992286}" type="datetime1">
              <a:rPr lang="en-US"/>
              <a:pPr>
                <a:defRPr/>
              </a:pPr>
              <a:t>11/29/2023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BDDA73-9E46-4F77-9079-F710C75D46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D15916-DC3C-419C-B29D-1F63DA6605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4A3F2-CE80-4D36-B78C-0FAAD7D3FF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71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F7AFC5-640D-406C-99AC-8295592878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18BC9-1DB3-4107-AA8D-B511DAB5700E}" type="datetime1">
              <a:rPr lang="en-US"/>
              <a:pPr>
                <a:defRPr/>
              </a:pPr>
              <a:t>11/29/2023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1ECE4E-FAEA-4E44-9688-8A41E6045F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BFAE5E-9A40-4D01-9ED1-834720F188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A9D1C-E3D7-48D8-B9DA-C04A758151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88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706BB7-CF81-4A89-9A34-57A095422E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E57BA-694A-48D8-9936-7AF0C5B17EC0}" type="datetime1">
              <a:rPr lang="en-US"/>
              <a:pPr>
                <a:defRPr/>
              </a:pPr>
              <a:t>11/29/2023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501572-357A-4D4B-A733-3FB2E6FB2B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E25AB9-AC39-49F5-8DA1-9D7C880EF5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739F8-74EB-44EB-8766-5E9F1C6C27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145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589A4D-107F-4514-8BE1-7463DBC267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707FC-3A4F-46C8-B596-F56FA49545BA}" type="datetime1">
              <a:rPr lang="en-US"/>
              <a:pPr>
                <a:defRPr/>
              </a:pPr>
              <a:t>11/29/2023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849809-8F4D-4C3D-AC46-5EE5A78C8F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131B15-3FF4-45F4-9203-985C1A9430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45AD0-8E6C-4941-A4F9-DA396E1A98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558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6EE5C7-E3EE-4930-AB91-5ECCA40FD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BDCC6-C24A-4E75-8DF6-810251B9C5E2}" type="datetime1">
              <a:rPr lang="en-US"/>
              <a:pPr>
                <a:defRPr/>
              </a:pPr>
              <a:t>11/29/2023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27F5C4-68E2-4319-89EE-B4FCF47CCE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D9B5C-9ECE-4DFC-9FD3-B66DB7C8DB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5B672-872D-4F00-A829-FC5E040BA9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578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5453A99-F5B0-4EF1-A7FA-6ABCC1E37B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41744-A610-4A20-8766-CD820EAE9FBC}" type="datetime1">
              <a:rPr lang="en-US"/>
              <a:pPr>
                <a:defRPr/>
              </a:pPr>
              <a:t>11/29/2023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DB243B6-16E5-47B8-B656-7709B01CEC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502A4C5-092E-4F9D-B265-2EB91B289A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B319F-2977-4915-9286-E707ACF983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12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EC24181-3005-4006-8AB0-4FC1E10544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06682-9608-4051-8434-8E16B4A93A46}" type="datetime1">
              <a:rPr lang="en-US"/>
              <a:pPr>
                <a:defRPr/>
              </a:pPr>
              <a:t>11/29/2023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609CC70-A1B7-4B96-B96D-9762F34A98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1236003-46CB-4A19-A038-4C94238370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022F6-0B3A-4601-99D4-420DD2CDAB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425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DB7D73A-36FE-43C6-805F-6A2A965029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8D4D2-5DCC-4F96-854C-09396F3523CC}" type="datetime1">
              <a:rPr lang="en-US"/>
              <a:pPr>
                <a:defRPr/>
              </a:pPr>
              <a:t>11/29/2023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F3909BF-A6FC-47CD-9A45-F206B2DFA4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D145498-4D22-49E2-96B9-74A68B80C1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D4938-EE48-4215-A411-48C3055B13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10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808B72-77C4-4B89-9567-C3F0EBC5DD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4F9C0-A6E8-46B8-89C7-0FD13927500F}" type="datetime1">
              <a:rPr lang="en-US"/>
              <a:pPr>
                <a:defRPr/>
              </a:pPr>
              <a:t>11/29/2023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1CC3E-1C0B-458C-A315-006042F776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405CCA-1A3A-4248-A65B-1BE4C6B594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37E27-B9C6-4011-93A3-DBEF17610A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404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66AA2F-8153-4FC6-A307-C8E898FDC9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BF3BC-E495-4303-A026-714DA6C26C3A}" type="datetime1">
              <a:rPr lang="en-US"/>
              <a:pPr>
                <a:defRPr/>
              </a:pPr>
              <a:t>11/29/2023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4F30D-9491-4C24-AD1E-3C92243E01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3732E-784A-44D4-A11F-17131058BC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59C9E-9678-43B5-8CA0-382D5B5AB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79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6C44DBC-6BFE-4F3D-BCA8-40F82B2E0C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B3CAA4D-25D7-4FEA-BA02-EE5E9A2236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377CF5EB-FD3B-4BAC-8B90-A95669EC2A2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fld id="{5EC63B0E-EC9F-4C32-B594-F834A6691B43}" type="datetime1">
              <a:rPr lang="en-US"/>
              <a:pPr>
                <a:defRPr/>
              </a:pPr>
              <a:t>11/29/2023</a:t>
            </a:fld>
            <a:endParaRPr lang="en-US"/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2EB08E6E-F7BA-4C1C-8026-6EB3355C9C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0" name="Rectangle 6">
            <a:extLst>
              <a:ext uri="{FF2B5EF4-FFF2-40B4-BE49-F238E27FC236}">
                <a16:creationId xmlns:a16="http://schemas.microsoft.com/office/drawing/2014/main" id="{75C14D36-E7D8-4FD3-9E48-B2B7838B62B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0689C38B-6794-4BBE-82FA-2FE894A8F7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850B6451-CAD8-426C-95B7-538F1B8DD6D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402013" y="6507163"/>
            <a:ext cx="2338387" cy="2746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algn="ctr">
              <a:defRPr/>
            </a:pPr>
            <a:r>
              <a:rPr lang="en-US">
                <a:solidFill>
                  <a:schemeClr val="bg1"/>
                </a:solidFill>
              </a:rPr>
              <a:t>© 2011 Pearson Education, Inc.</a:t>
            </a:r>
            <a:endParaRPr lang="en-US" sz="18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4" r:id="rId1"/>
    <p:sldLayoutId id="2147484795" r:id="rId2"/>
    <p:sldLayoutId id="2147484796" r:id="rId3"/>
    <p:sldLayoutId id="2147484797" r:id="rId4"/>
    <p:sldLayoutId id="2147484798" r:id="rId5"/>
    <p:sldLayoutId id="2147484799" r:id="rId6"/>
    <p:sldLayoutId id="2147484800" r:id="rId7"/>
    <p:sldLayoutId id="2147484801" r:id="rId8"/>
    <p:sldLayoutId id="2147484802" r:id="rId9"/>
    <p:sldLayoutId id="2147484803" r:id="rId10"/>
    <p:sldLayoutId id="21474848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8C4EE30-5848-45DA-B033-FCE8041DEE0D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2133600"/>
            <a:ext cx="80772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Development Models</a:t>
            </a:r>
            <a:br>
              <a:rPr lang="en-US" altLang="en-US" dirty="0"/>
            </a:b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9BF74-134A-078B-50AD-0078089E8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590800"/>
            <a:ext cx="7772400" cy="1143000"/>
          </a:xfrm>
        </p:spPr>
        <p:txBody>
          <a:bodyPr/>
          <a:lstStyle/>
          <a:p>
            <a:r>
              <a:rPr lang="en-US" dirty="0"/>
              <a:t>International Organizations and Globalization</a:t>
            </a:r>
          </a:p>
        </p:txBody>
      </p:sp>
    </p:spTree>
    <p:extLst>
      <p:ext uri="{BB962C8B-B14F-4D97-AF65-F5344CB8AC3E}">
        <p14:creationId xmlns:p14="http://schemas.microsoft.com/office/powerpoint/2010/main" val="26336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893DE76F-6B82-4A38-883A-EA4E36C4525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0"/>
            <a:ext cx="8458200" cy="6096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International Organizations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23C0F276-75E4-4CB8-8A63-721649069312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-381000" y="609600"/>
            <a:ext cx="9372600" cy="5029200"/>
          </a:xfrm>
        </p:spPr>
        <p:txBody>
          <a:bodyPr/>
          <a:lstStyle/>
          <a:p>
            <a:pPr lvl="1" eaLnBrk="1" hangingPunct="1">
              <a:spcBef>
                <a:spcPct val="0"/>
              </a:spcBef>
            </a:pPr>
            <a:r>
              <a:rPr lang="en-US" altLang="en-US" dirty="0"/>
              <a:t>WTO (World Trade Org.) = referee on global trade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dirty="0"/>
              <a:t>Enforces trade agreements </a:t>
            </a:r>
          </a:p>
          <a:p>
            <a:pPr lvl="3" eaLnBrk="1" hangingPunct="1">
              <a:spcBef>
                <a:spcPct val="0"/>
              </a:spcBef>
            </a:pPr>
            <a:r>
              <a:rPr lang="en-US" altLang="en-US" dirty="0"/>
              <a:t>Helps reduce trade barriers = </a:t>
            </a:r>
            <a:r>
              <a:rPr lang="en-US" altLang="en-US" b="1" dirty="0">
                <a:solidFill>
                  <a:srgbClr val="FFFF00"/>
                </a:solidFill>
              </a:rPr>
              <a:t>“free trade”</a:t>
            </a:r>
          </a:p>
          <a:p>
            <a:pPr lvl="3" eaLnBrk="1" hangingPunct="1">
              <a:spcBef>
                <a:spcPct val="0"/>
              </a:spcBef>
            </a:pPr>
            <a:r>
              <a:rPr lang="en-US" altLang="en-US" dirty="0"/>
              <a:t>Allows for non-penalized retaliation or fines.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dirty="0"/>
              <a:t>Eliminate restrictions on the movement of capital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dirty="0"/>
              <a:t>Criticisms:</a:t>
            </a:r>
          </a:p>
          <a:p>
            <a:pPr lvl="3" eaLnBrk="1" hangingPunct="1">
              <a:spcBef>
                <a:spcPct val="0"/>
              </a:spcBef>
            </a:pPr>
            <a:r>
              <a:rPr lang="en-US" altLang="en-US" dirty="0"/>
              <a:t>Left = anti-democratic, favors wealthy corps., ignores the poor</a:t>
            </a:r>
          </a:p>
          <a:p>
            <a:pPr lvl="3" eaLnBrk="1" hangingPunct="1">
              <a:spcBef>
                <a:spcPct val="0"/>
              </a:spcBef>
            </a:pPr>
            <a:r>
              <a:rPr lang="en-US" altLang="en-US" dirty="0"/>
              <a:t>Right = national decision-making is sacrificed to outside authority</a:t>
            </a:r>
          </a:p>
          <a:p>
            <a:pPr lvl="2"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" descr="TCL_10e_Figure_09_29_L.jpg">
            <a:extLst>
              <a:ext uri="{FF2B5EF4-FFF2-40B4-BE49-F238E27FC236}">
                <a16:creationId xmlns:a16="http://schemas.microsoft.com/office/drawing/2014/main" id="{0EA40956-A07C-4548-8CBC-C59F48D4102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23963"/>
            <a:ext cx="9144000" cy="440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>
            <a:extLst>
              <a:ext uri="{FF2B5EF4-FFF2-40B4-BE49-F238E27FC236}">
                <a16:creationId xmlns:a16="http://schemas.microsoft.com/office/drawing/2014/main" id="{5126E63B-2845-4E58-B0B0-9B4805F003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609600"/>
          </a:xfrm>
        </p:spPr>
        <p:txBody>
          <a:bodyPr/>
          <a:lstStyle/>
          <a:p>
            <a:r>
              <a:rPr lang="en-US" altLang="en-US"/>
              <a:t>Barriers to Development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07480A2C-0FDA-4C01-9EC2-840463B8D0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609600"/>
            <a:ext cx="8991600" cy="5486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2800" b="1" dirty="0">
                <a:solidFill>
                  <a:srgbClr val="FFFF00"/>
                </a:solidFill>
              </a:rPr>
              <a:t>Structure/geography of global economy </a:t>
            </a:r>
          </a:p>
          <a:p>
            <a:pPr lvl="1">
              <a:spcBef>
                <a:spcPct val="0"/>
              </a:spcBef>
            </a:pPr>
            <a:r>
              <a:rPr lang="en-US" altLang="en-US" sz="2400" b="1" dirty="0">
                <a:solidFill>
                  <a:srgbClr val="FFFF00"/>
                </a:solidFill>
              </a:rPr>
              <a:t>Wallerstein’s World Systems Theory</a:t>
            </a:r>
          </a:p>
          <a:p>
            <a:pPr lvl="1">
              <a:spcBef>
                <a:spcPct val="0"/>
              </a:spcBef>
            </a:pPr>
            <a:r>
              <a:rPr lang="en-US" altLang="en-US" sz="2400" b="1" dirty="0">
                <a:solidFill>
                  <a:srgbClr val="FFFF00"/>
                </a:solidFill>
              </a:rPr>
              <a:t>Dependency theory</a:t>
            </a:r>
            <a:r>
              <a:rPr lang="en-US" altLang="en-US" sz="2400" dirty="0">
                <a:solidFill>
                  <a:srgbClr val="FFFF00"/>
                </a:solidFill>
              </a:rPr>
              <a:t>, </a:t>
            </a:r>
            <a:r>
              <a:rPr lang="en-US" altLang="en-US" sz="2400" dirty="0"/>
              <a:t>countries are stuck in their role in the world economy because of its structure.  Pessimistic</a:t>
            </a:r>
          </a:p>
          <a:p>
            <a:pPr lvl="2">
              <a:spcBef>
                <a:spcPct val="0"/>
              </a:spcBef>
            </a:pPr>
            <a:r>
              <a:rPr lang="en-US" altLang="en-US" sz="2000" dirty="0"/>
              <a:t>Example:  Congo exploited by Western corps for cobalt, don’t get their fair share, can’t do anything about it (they are dependent!)</a:t>
            </a:r>
          </a:p>
          <a:p>
            <a:pPr>
              <a:spcBef>
                <a:spcPct val="0"/>
              </a:spcBef>
            </a:pPr>
            <a:r>
              <a:rPr lang="en-US" altLang="en-US" sz="2800" dirty="0">
                <a:solidFill>
                  <a:srgbClr val="FFFF00"/>
                </a:solidFill>
              </a:rPr>
              <a:t>Social conditions</a:t>
            </a:r>
          </a:p>
          <a:p>
            <a:pPr lvl="1">
              <a:spcBef>
                <a:spcPct val="0"/>
              </a:spcBef>
            </a:pPr>
            <a:r>
              <a:rPr lang="en-US" altLang="en-US" sz="2400" dirty="0"/>
              <a:t>Lack of female empowerment (wastes productive assets)</a:t>
            </a:r>
          </a:p>
          <a:p>
            <a:pPr lvl="1">
              <a:spcBef>
                <a:spcPct val="0"/>
              </a:spcBef>
            </a:pPr>
            <a:r>
              <a:rPr lang="en-US" altLang="en-US" sz="2400" dirty="0"/>
              <a:t>Demographic trap (govt spending focused on dependency)</a:t>
            </a:r>
          </a:p>
          <a:p>
            <a:pPr lvl="1">
              <a:spcBef>
                <a:spcPct val="0"/>
              </a:spcBef>
            </a:pPr>
            <a:r>
              <a:rPr lang="en-US" altLang="en-US" sz="2400" dirty="0"/>
              <a:t>Lack of education (overall and gendered, no skills)</a:t>
            </a:r>
          </a:p>
          <a:p>
            <a:pPr>
              <a:spcBef>
                <a:spcPct val="0"/>
              </a:spcBef>
            </a:pPr>
            <a:r>
              <a:rPr lang="en-US" altLang="en-US" sz="2800" dirty="0">
                <a:solidFill>
                  <a:srgbClr val="FFFF00"/>
                </a:solidFill>
              </a:rPr>
              <a:t>Disease</a:t>
            </a:r>
          </a:p>
          <a:p>
            <a:pPr lvl="1">
              <a:spcBef>
                <a:spcPct val="0"/>
              </a:spcBef>
            </a:pPr>
            <a:r>
              <a:rPr lang="en-US" altLang="en-US" sz="2400" dirty="0"/>
              <a:t>weakens labor force, creates orphans (malaria, HIV/AIDs) </a:t>
            </a:r>
          </a:p>
          <a:p>
            <a:pPr>
              <a:spcBef>
                <a:spcPct val="0"/>
              </a:spcBef>
            </a:pPr>
            <a:r>
              <a:rPr lang="en-US" altLang="en-US" sz="2800" dirty="0">
                <a:solidFill>
                  <a:srgbClr val="FFFF00"/>
                </a:solidFill>
              </a:rPr>
              <a:t>Political Corruption and Instability</a:t>
            </a:r>
          </a:p>
          <a:p>
            <a:pPr lvl="1">
              <a:spcBef>
                <a:spcPct val="0"/>
              </a:spcBef>
            </a:pPr>
            <a:r>
              <a:rPr lang="en-US" altLang="en-US" sz="2400" dirty="0"/>
              <a:t>dictatorship, coups, corruption discourage foreign direct investment, why?</a:t>
            </a:r>
          </a:p>
          <a:p>
            <a:pPr lvl="2">
              <a:spcBef>
                <a:spcPct val="0"/>
              </a:spcBef>
            </a:pPr>
            <a:r>
              <a:rPr lang="en-US" altLang="en-US" dirty="0"/>
              <a:t>increased cost of capital (high risk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altLang="en-US" dirty="0"/>
              <a:t> higher interest)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>
            <a:extLst>
              <a:ext uri="{FF2B5EF4-FFF2-40B4-BE49-F238E27FC236}">
                <a16:creationId xmlns:a16="http://schemas.microsoft.com/office/drawing/2014/main" id="{8B85E9F3-46EE-4FBA-8BE5-AADDAB8F22C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sz="3600"/>
              <a:t>Biggest problem =</a:t>
            </a:r>
            <a:br>
              <a:rPr lang="en-US" altLang="en-US" sz="3600"/>
            </a:br>
            <a:r>
              <a:rPr lang="en-US" altLang="en-US" sz="3600"/>
              <a:t>Financing development</a:t>
            </a:r>
            <a:br>
              <a:rPr lang="en-US" altLang="en-US" sz="3600"/>
            </a:br>
            <a:endParaRPr lang="en-US" altLang="en-US" sz="3600"/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E7941E3D-6EC6-4296-87CF-6170284A6A30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066800"/>
            <a:ext cx="8839200" cy="45720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dirty="0"/>
              <a:t>LDCs require money to fund development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dirty="0">
                <a:solidFill>
                  <a:srgbClr val="FFFF00"/>
                </a:solidFill>
              </a:rPr>
              <a:t>FDI = foreign direct investment</a:t>
            </a:r>
          </a:p>
          <a:p>
            <a:pPr lvl="2" eaLnBrk="1" hangingPunct="1">
              <a:spcBef>
                <a:spcPts val="0"/>
              </a:spcBef>
            </a:pPr>
            <a:r>
              <a:rPr lang="en-US" altLang="en-US" dirty="0"/>
              <a:t>Major source = transnational corps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601FB187-8B11-0109-D6D7-A3B206374E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549" y="1219200"/>
            <a:ext cx="8671033" cy="5029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082E8CA-4CF3-C774-9BB8-42CE3D924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828" y="114300"/>
            <a:ext cx="8382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kern="0" dirty="0"/>
              <a:t>Foreign Direct Investment</a:t>
            </a:r>
            <a:endParaRPr lang="en-US" alt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370786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>
            <a:extLst>
              <a:ext uri="{FF2B5EF4-FFF2-40B4-BE49-F238E27FC236}">
                <a16:creationId xmlns:a16="http://schemas.microsoft.com/office/drawing/2014/main" id="{CEEE8685-6217-4A1C-A6CD-CC3EA1B83E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381000"/>
          </a:xfrm>
        </p:spPr>
        <p:txBody>
          <a:bodyPr/>
          <a:lstStyle/>
          <a:p>
            <a:pPr eaLnBrk="1" hangingPunct="1"/>
            <a:r>
              <a:rPr lang="en-US" altLang="en-US" sz="3600"/>
              <a:t>Financing development</a:t>
            </a:r>
            <a:br>
              <a:rPr lang="en-US" altLang="en-US" sz="3600"/>
            </a:br>
            <a:endParaRPr lang="en-US" altLang="en-US" sz="3600"/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E91BEED4-69B5-4205-9053-8BA0D4A1EEDD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LDCs require money to fund development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>
                <a:solidFill>
                  <a:srgbClr val="FFFF00"/>
                </a:solidFill>
              </a:rPr>
              <a:t>FDI = foreign direct investment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dirty="0"/>
              <a:t>Major source = transnational corps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Int’l organizations as lenders (remember goal is to protect int’l trade and “global” economy):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>
                <a:solidFill>
                  <a:srgbClr val="FFFF00"/>
                </a:solidFill>
              </a:rPr>
              <a:t>The World Bank 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dirty="0"/>
              <a:t>Loans to make reforms, strengthen financial institutions, fund infrastructure projects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>
                <a:solidFill>
                  <a:srgbClr val="FFFF00"/>
                </a:solidFill>
              </a:rPr>
              <a:t>IMF (International Monetary Fund)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dirty="0"/>
              <a:t>Provides loans to countries with debt payment issues</a:t>
            </a:r>
          </a:p>
          <a:p>
            <a:pPr lvl="3" eaLnBrk="1" hangingPunct="1">
              <a:spcBef>
                <a:spcPct val="0"/>
              </a:spcBef>
            </a:pPr>
            <a:r>
              <a:rPr lang="en-US" altLang="en-US" dirty="0"/>
              <a:t>demand </a:t>
            </a:r>
            <a:r>
              <a:rPr lang="en-US" altLang="en-US" dirty="0">
                <a:solidFill>
                  <a:srgbClr val="FF0000"/>
                </a:solidFill>
              </a:rPr>
              <a:t>“</a:t>
            </a:r>
            <a:r>
              <a:rPr lang="en-US" altLang="en-US" b="1" dirty="0">
                <a:solidFill>
                  <a:srgbClr val="FF0000"/>
                </a:solidFill>
              </a:rPr>
              <a:t>structural adjustment programs</a:t>
            </a:r>
            <a:r>
              <a:rPr lang="en-US" altLang="en-US" dirty="0">
                <a:solidFill>
                  <a:srgbClr val="FF0000"/>
                </a:solidFill>
              </a:rPr>
              <a:t>” = </a:t>
            </a:r>
            <a:r>
              <a:rPr lang="en-US" altLang="en-US" b="1" dirty="0">
                <a:solidFill>
                  <a:srgbClr val="FF0000"/>
                </a:solidFill>
              </a:rPr>
              <a:t>austerity</a:t>
            </a:r>
          </a:p>
          <a:p>
            <a:pPr lvl="4" eaLnBrk="1" hangingPunct="1">
              <a:spcBef>
                <a:spcPct val="0"/>
              </a:spcBef>
            </a:pPr>
            <a:r>
              <a:rPr lang="en-US" altLang="en-US" dirty="0"/>
              <a:t>realign spending, cut non-productive spending (pensions)</a:t>
            </a:r>
          </a:p>
          <a:p>
            <a:pPr lvl="4" eaLnBrk="1" hangingPunct="1">
              <a:spcBef>
                <a:spcPct val="0"/>
              </a:spcBef>
            </a:pPr>
            <a:r>
              <a:rPr lang="en-US" altLang="en-US" dirty="0"/>
              <a:t>eliminate govt. bureaucracy, cut/privatize govt. jobs (often middle class jobs…CPS Aramark example)</a:t>
            </a:r>
          </a:p>
          <a:p>
            <a:pPr lvl="4" eaLnBrk="1" hangingPunct="1">
              <a:spcBef>
                <a:spcPct val="0"/>
              </a:spcBef>
            </a:pPr>
            <a:r>
              <a:rPr lang="en-US" altLang="en-US" dirty="0"/>
              <a:t>reduce taxes will incr. econ. growth (“trickle down” theory)</a:t>
            </a:r>
          </a:p>
          <a:p>
            <a:pPr lvl="4" eaLnBrk="1" hangingPunct="1">
              <a:spcBef>
                <a:spcPct val="0"/>
              </a:spcBef>
            </a:pPr>
            <a:r>
              <a:rPr lang="en-US" altLang="en-US" dirty="0"/>
              <a:t>Criticism is that middle/working class &amp; poor end up paying for the bad decisions/corruption of the elite.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>
            <a:extLst>
              <a:ext uri="{FF2B5EF4-FFF2-40B4-BE49-F238E27FC236}">
                <a16:creationId xmlns:a16="http://schemas.microsoft.com/office/drawing/2014/main" id="{F929043A-B1B2-4BDA-A076-4D17A1A005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13520" cy="533400"/>
          </a:xfrm>
        </p:spPr>
        <p:txBody>
          <a:bodyPr/>
          <a:lstStyle/>
          <a:p>
            <a:pPr marL="342900" indent="-342900" eaLnBrk="1" hangingPunct="1"/>
            <a:r>
              <a:rPr lang="en-US" altLang="en-US" b="1" dirty="0"/>
              <a:t>Non-governmental orgs. (NGOs)</a:t>
            </a:r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id="{00849CFB-1C44-42B5-BECA-4AA915C413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-30480" y="685800"/>
            <a:ext cx="9144000" cy="54864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Non-profits (Greenpeace, Doctors without Borders, Gates Foundation, Carter Center)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400" dirty="0"/>
              <a:t>Usually have a specific focus (development, environment, peace, disease eradication (guinea worm example - Carter)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z="2000" b="1" dirty="0">
                <a:solidFill>
                  <a:srgbClr val="FFFF00"/>
                </a:solidFill>
              </a:rPr>
              <a:t>Criticism:</a:t>
            </a:r>
            <a:r>
              <a:rPr lang="en-US" altLang="en-US" sz="2000" dirty="0"/>
              <a:t> some funds can be misappropriated </a:t>
            </a:r>
            <a:r>
              <a:rPr lang="en-US" altLang="en-US" sz="2000" dirty="0">
                <a:latin typeface="Calibri" panose="020F0502020204030204" pitchFamily="34" charset="0"/>
              </a:rPr>
              <a:t>→ </a:t>
            </a:r>
            <a:r>
              <a:rPr lang="en-US" altLang="en-US" sz="2000" dirty="0"/>
              <a:t>admin. salaries, expensive travel, you should check before donating, etc.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Example successful NGO </a:t>
            </a:r>
            <a:r>
              <a:rPr lang="en-US" altLang="en-US" sz="2800" dirty="0">
                <a:solidFill>
                  <a:srgbClr val="FFFF00"/>
                </a:solidFill>
              </a:rPr>
              <a:t>development focused </a:t>
            </a:r>
            <a:r>
              <a:rPr lang="en-US" altLang="en-US" sz="2800" dirty="0"/>
              <a:t>policy = </a:t>
            </a:r>
            <a:r>
              <a:rPr lang="en-US" altLang="en-US" sz="2800" b="1" dirty="0">
                <a:solidFill>
                  <a:srgbClr val="FFFF00"/>
                </a:solidFill>
              </a:rPr>
              <a:t>microcredit program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400" dirty="0"/>
              <a:t>Grameen Bank (Dr. Mohammad </a:t>
            </a:r>
            <a:r>
              <a:rPr lang="en-US" altLang="en-US" sz="2400" dirty="0" err="1"/>
              <a:t>Yunus</a:t>
            </a:r>
            <a:r>
              <a:rPr lang="en-US" altLang="en-US" sz="2400" dirty="0"/>
              <a:t>)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z="2000" dirty="0"/>
              <a:t>Loans to small entrepreneurs in LDCs (largely women) which are guaranteed by others in the village 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z="2000" dirty="0"/>
              <a:t>98% repayment rate, incr. prosperity among women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400" dirty="0">
                <a:solidFill>
                  <a:srgbClr val="FFFF00"/>
                </a:solidFill>
              </a:rPr>
              <a:t>Why is targeting women for development a good strategy? 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z="2000" dirty="0"/>
              <a:t>Demographic impact (brings down CBR)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z="2000" dirty="0"/>
              <a:t>Socioeconomic impact (women use funds to feed children </a:t>
            </a:r>
            <a:r>
              <a:rPr lang="en-US" altLang="en-US" sz="2000"/>
              <a:t>= decreases </a:t>
            </a:r>
            <a:r>
              <a:rPr lang="en-US" altLang="en-US" sz="2000" dirty="0"/>
              <a:t>malnutrition, but also shows how culturally women are relegated to domestic sphere)</a:t>
            </a:r>
          </a:p>
          <a:p>
            <a:pPr lvl="2" eaLnBrk="1" hangingPunct="1">
              <a:spcBef>
                <a:spcPct val="0"/>
              </a:spcBef>
            </a:pP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118E7B7B-BE75-4CFE-835A-6836387244B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/>
              <a:t>Paths to Development</a:t>
            </a:r>
            <a:endParaRPr lang="en-US" altLang="en-US" sz="3600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45D518C8-B4BB-4A8E-B3A0-5CB34117C3DF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457200"/>
            <a:ext cx="9144000" cy="51816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self-sufficiency model</a:t>
            </a:r>
          </a:p>
          <a:p>
            <a:pPr lvl="1" eaLnBrk="1" hangingPunct="1"/>
            <a:r>
              <a:rPr lang="en-US" altLang="en-US" sz="2400" dirty="0"/>
              <a:t>Over riding idea:</a:t>
            </a:r>
          </a:p>
          <a:p>
            <a:pPr lvl="2" eaLnBrk="1" hangingPunct="1"/>
            <a:r>
              <a:rPr lang="en-US" altLang="en-US" dirty="0"/>
              <a:t>Barriers are established to protect local businesses</a:t>
            </a:r>
          </a:p>
          <a:p>
            <a:pPr lvl="3" eaLnBrk="1" hangingPunct="1"/>
            <a:r>
              <a:rPr lang="en-US" altLang="en-US" dirty="0"/>
              <a:t>most common barriers = (1) </a:t>
            </a:r>
            <a:r>
              <a:rPr lang="en-US" altLang="en-US" b="1" dirty="0">
                <a:solidFill>
                  <a:srgbClr val="FFFF00"/>
                </a:solidFill>
              </a:rPr>
              <a:t>tariffs (tax on imported goods)</a:t>
            </a:r>
            <a:r>
              <a:rPr lang="en-US" altLang="en-US" dirty="0"/>
              <a:t>, (2) quotas, and (3) restricting # of importers 4) government support for money-losing domestic businesses so they can maintain low prices.</a:t>
            </a:r>
          </a:p>
          <a:p>
            <a:pPr lvl="3" eaLnBrk="1" hangingPunct="1"/>
            <a:r>
              <a:rPr lang="en-US" altLang="en-US" b="1" dirty="0">
                <a:solidFill>
                  <a:srgbClr val="FF0000"/>
                </a:solidFill>
              </a:rPr>
              <a:t>“protectionism”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41FAA0DB-9307-4808-B9EA-F9C5037A552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en-US" dirty="0"/>
              <a:t>Paths to Development</a:t>
            </a:r>
            <a:endParaRPr lang="en-US" altLang="en-US" sz="3600" dirty="0"/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4895EC5B-D68F-4175-854D-8E42CFFBE43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28600" y="609600"/>
            <a:ext cx="8763000" cy="51054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sz="2400" b="1" dirty="0">
                <a:solidFill>
                  <a:srgbClr val="FF0000"/>
                </a:solidFill>
              </a:rPr>
              <a:t>International Trade Model/</a:t>
            </a:r>
            <a:r>
              <a:rPr lang="en-US" altLang="en-US" sz="2400" dirty="0">
                <a:solidFill>
                  <a:srgbClr val="FF0000"/>
                </a:solidFill>
              </a:rPr>
              <a:t>Rostow’s model of development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2600" dirty="0"/>
              <a:t>Relies on “</a:t>
            </a:r>
            <a:r>
              <a:rPr lang="en-US" altLang="en-US" sz="2600" b="1" dirty="0">
                <a:solidFill>
                  <a:srgbClr val="FFFF00"/>
                </a:solidFill>
              </a:rPr>
              <a:t>free trade” &amp; neo-liberal</a:t>
            </a:r>
            <a:r>
              <a:rPr lang="en-US" altLang="en-US" sz="2600" b="1" dirty="0"/>
              <a:t> </a:t>
            </a:r>
            <a:r>
              <a:rPr lang="en-US" altLang="en-US" sz="2600" dirty="0"/>
              <a:t>concepts</a:t>
            </a:r>
          </a:p>
          <a:p>
            <a:pPr lvl="2" eaLnBrk="1" hangingPunct="1">
              <a:spcBef>
                <a:spcPts val="0"/>
              </a:spcBef>
            </a:pPr>
            <a:r>
              <a:rPr lang="en-US" altLang="en-US" sz="2200" dirty="0"/>
              <a:t>Five stages (know beginning and end and how they get there, differentiating between stages in the middle is not important, just understand the main ideas and process.)</a:t>
            </a:r>
          </a:p>
          <a:p>
            <a:pPr lvl="2" eaLnBrk="1" hangingPunct="1">
              <a:spcBef>
                <a:spcPts val="0"/>
              </a:spcBef>
            </a:pPr>
            <a:r>
              <a:rPr lang="en-US" altLang="en-US" b="1" dirty="0">
                <a:solidFill>
                  <a:srgbClr val="FFFF00"/>
                </a:solidFill>
              </a:rPr>
              <a:t>Why is it seen as optimistic?</a:t>
            </a:r>
          </a:p>
          <a:p>
            <a:pPr lvl="3" eaLnBrk="1" hangingPunct="1">
              <a:spcBef>
                <a:spcPts val="0"/>
              </a:spcBef>
            </a:pPr>
            <a:r>
              <a:rPr lang="en-US" altLang="en-US" sz="2400" dirty="0"/>
              <a:t>Japan, Four Asian Tigers, etc.</a:t>
            </a:r>
          </a:p>
          <a:p>
            <a:pPr lvl="3" eaLnBrk="1" hangingPunct="1">
              <a:spcBef>
                <a:spcPts val="0"/>
              </a:spcBef>
            </a:pPr>
            <a:r>
              <a:rPr lang="en-US" altLang="en-US" sz="2400" dirty="0"/>
              <a:t>LDCs have tons of resources to exploit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2400" dirty="0"/>
              <a:t>Examples of international trade approach</a:t>
            </a:r>
          </a:p>
          <a:p>
            <a:pPr lvl="2" eaLnBrk="1" hangingPunct="1">
              <a:spcBef>
                <a:spcPts val="0"/>
              </a:spcBef>
            </a:pPr>
            <a:r>
              <a:rPr lang="en-US" altLang="en-US" dirty="0"/>
              <a:t>The “Four Asian Dragons” or “Four Asian Tigers”</a:t>
            </a:r>
          </a:p>
          <a:p>
            <a:pPr lvl="3" eaLnBrk="1" hangingPunct="1">
              <a:spcBef>
                <a:spcPts val="0"/>
              </a:spcBef>
            </a:pPr>
            <a:r>
              <a:rPr lang="en-US" altLang="en-US" dirty="0"/>
              <a:t>Taiwan, Singapore, South Korea, Hong Kong</a:t>
            </a:r>
          </a:p>
          <a:p>
            <a:pPr lvl="3" eaLnBrk="1" hangingPunct="1">
              <a:spcBef>
                <a:spcPts val="0"/>
              </a:spcBef>
            </a:pPr>
            <a:r>
              <a:rPr lang="en-US" altLang="en-US" dirty="0"/>
              <a:t>“Baby Tigers” , “Tiger Cubs” “Asian cubs” following pattern</a:t>
            </a:r>
          </a:p>
          <a:p>
            <a:pPr lvl="4" eaLnBrk="1" hangingPunct="1">
              <a:spcBef>
                <a:spcPts val="0"/>
              </a:spcBef>
            </a:pPr>
            <a:r>
              <a:rPr lang="en-US" altLang="en-US" sz="1800" dirty="0"/>
              <a:t>Malaysia, Thailand, Vietnam, Indonesia,  Philippines</a:t>
            </a:r>
          </a:p>
          <a:p>
            <a:pPr lvl="2" eaLnBrk="1" hangingPunct="1">
              <a:spcBef>
                <a:spcPts val="0"/>
              </a:spcBef>
            </a:pPr>
            <a:r>
              <a:rPr lang="en-US" altLang="en-US" dirty="0"/>
              <a:t>Petroleum-rich Arabian Peninsula states</a:t>
            </a:r>
          </a:p>
          <a:p>
            <a:pPr lvl="2" eaLnBrk="1" hangingPunct="1">
              <a:spcBef>
                <a:spcPts val="0"/>
              </a:spcBef>
            </a:pPr>
            <a:r>
              <a:rPr lang="en-US" altLang="en-US" dirty="0"/>
              <a:t>Current example?</a:t>
            </a:r>
          </a:p>
          <a:p>
            <a:pPr lvl="3" eaLnBrk="1" hangingPunct="1">
              <a:spcBef>
                <a:spcPts val="0"/>
              </a:spcBef>
            </a:pPr>
            <a:r>
              <a:rPr lang="en-US" altLang="en-US" dirty="0"/>
              <a:t>See “Ghana” article on website for how the International Trade Model works in real life.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AAC1A052-9FED-4B18-8A84-A65ABDEF313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/>
              <a:t>Opposing models for the paths to Development for LDCs</a:t>
            </a:r>
            <a:endParaRPr lang="en-US" altLang="en-US" sz="3600" dirty="0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5FCD41AB-1A59-48FF-B775-F3664D781D6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050388"/>
            <a:ext cx="4505325" cy="44958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en-US" sz="2400" b="1" dirty="0">
                <a:solidFill>
                  <a:srgbClr val="FF0000"/>
                </a:solidFill>
              </a:rPr>
              <a:t>Self-sufficiency model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2400" dirty="0"/>
              <a:t>Characteristics: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altLang="en-US" dirty="0"/>
              <a:t>Use trade barriers to protect domestic industry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/>
              <a:t>“we will make it ourselves”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/>
              <a:t>develop national industries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altLang="en-US" dirty="0"/>
              <a:t>Distribution/pace of dev. = even but slow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/>
              <a:t>Investment spread across all sectors &amp; regions in the economy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/>
              <a:t>Goal is to reduce poverty over consumerism</a:t>
            </a:r>
          </a:p>
          <a:p>
            <a:pPr marL="457200" lvl="1" indent="0" eaLnBrk="1" hangingPunct="1">
              <a:spcBef>
                <a:spcPts val="0"/>
              </a:spcBef>
              <a:buFontTx/>
              <a:buNone/>
              <a:defRPr/>
            </a:pPr>
            <a:endParaRPr lang="en-US" alt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6D0D317-48B8-4B35-B54E-A3429E57489E}"/>
              </a:ext>
            </a:extLst>
          </p:cNvPr>
          <p:cNvSpPr txBox="1">
            <a:spLocks/>
          </p:cNvSpPr>
          <p:nvPr/>
        </p:nvSpPr>
        <p:spPr bwMode="auto">
          <a:xfrm>
            <a:off x="3886200" y="990600"/>
            <a:ext cx="5257800" cy="47244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altLang="en-US" sz="2400" b="1" kern="0" dirty="0">
                <a:solidFill>
                  <a:srgbClr val="FF0000"/>
                </a:solidFill>
              </a:rPr>
              <a:t>Rostow’s Int’l Trade Model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2400" kern="0" dirty="0"/>
              <a:t>Identify an “asset” the global market wants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altLang="en-US" kern="0" dirty="0"/>
              <a:t>Cheap labor, minerals, export crop etc.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2400" kern="0" dirty="0"/>
              <a:t>Encourage foreign investment (FDI) or national elite with access to capital to exploit asset thru int’l trade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2400" kern="0" dirty="0"/>
              <a:t>higher wages, </a:t>
            </a:r>
            <a:r>
              <a:rPr lang="en-US" altLang="en-US" sz="2400" kern="0" dirty="0">
                <a:solidFill>
                  <a:srgbClr val="FFFF00"/>
                </a:solidFill>
              </a:rPr>
              <a:t>modern technology</a:t>
            </a:r>
            <a:r>
              <a:rPr lang="en-US" altLang="en-US" sz="2400" kern="0" dirty="0"/>
              <a:t>, infrastructure, etc. diffuses from the one industry to benefit rest of the economy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2400" kern="0" dirty="0"/>
              <a:t>End goal is a consumer economy w/ domestic demand, transition to services</a:t>
            </a:r>
          </a:p>
          <a:p>
            <a:pPr lvl="2" eaLnBrk="1" hangingPunct="1">
              <a:defRPr/>
            </a:pPr>
            <a:endParaRPr lang="en-US" altLang="en-US" sz="20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>
            <a:extLst>
              <a:ext uri="{FF2B5EF4-FFF2-40B4-BE49-F238E27FC236}">
                <a16:creationId xmlns:a16="http://schemas.microsoft.com/office/drawing/2014/main" id="{1AAE574E-B91D-43E3-8476-1D486B556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" y="1295400"/>
            <a:ext cx="8886825" cy="541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42DD9F-5AD6-44BB-B938-5B56872F5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6" y="44401"/>
            <a:ext cx="8886825" cy="1143000"/>
          </a:xfrm>
        </p:spPr>
        <p:txBody>
          <a:bodyPr/>
          <a:lstStyle/>
          <a:p>
            <a:r>
              <a:rPr lang="en-US" dirty="0"/>
              <a:t>International Trade Model of Dev. (Rostow) = relies on “free trade”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1D23F925-1C68-46CC-850C-AAEE502BA90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3446" y="0"/>
            <a:ext cx="8915400" cy="674687"/>
          </a:xfrm>
        </p:spPr>
        <p:txBody>
          <a:bodyPr/>
          <a:lstStyle/>
          <a:p>
            <a:pPr eaLnBrk="1" hangingPunct="1"/>
            <a:r>
              <a:rPr lang="en-US" altLang="en-US" dirty="0"/>
              <a:t>Limitations of the Opposing models</a:t>
            </a:r>
            <a:endParaRPr lang="en-US" altLang="en-US" sz="3600" dirty="0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44EA0DD0-E617-4B35-8C4A-98957370DA0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533400"/>
            <a:ext cx="4191000" cy="6172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2400" b="1" dirty="0">
                <a:solidFill>
                  <a:srgbClr val="FF0000"/>
                </a:solidFill>
              </a:rPr>
              <a:t>Self-sufficiency model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400" dirty="0"/>
              <a:t>Two major problems: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dirty="0"/>
              <a:t>Inefficient biz are protected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dirty="0"/>
              <a:t>Large bureaucracy is needed to regulate and monitor barriers</a:t>
            </a:r>
          </a:p>
          <a:p>
            <a:pPr lvl="4" eaLnBrk="1" hangingPunct="1">
              <a:spcBef>
                <a:spcPct val="0"/>
              </a:spcBef>
            </a:pPr>
            <a:r>
              <a:rPr lang="en-US" altLang="en-US" dirty="0"/>
              <a:t>costly</a:t>
            </a:r>
          </a:p>
          <a:p>
            <a:pPr lvl="4" eaLnBrk="1" hangingPunct="1">
              <a:spcBef>
                <a:spcPct val="0"/>
              </a:spcBef>
            </a:pPr>
            <a:r>
              <a:rPr lang="en-US" altLang="en-US" dirty="0"/>
              <a:t>susceptible to corruption</a:t>
            </a:r>
          </a:p>
          <a:p>
            <a:pPr lvl="4" eaLnBrk="1" hangingPunct="1">
              <a:spcBef>
                <a:spcPct val="0"/>
              </a:spcBef>
            </a:pPr>
            <a:r>
              <a:rPr lang="en-US" altLang="en-US" dirty="0"/>
              <a:t>growth of black market to avoid barriers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B02438A-2A6D-4800-BE57-56F25AA72777}"/>
              </a:ext>
            </a:extLst>
          </p:cNvPr>
          <p:cNvSpPr txBox="1">
            <a:spLocks/>
          </p:cNvSpPr>
          <p:nvPr/>
        </p:nvSpPr>
        <p:spPr bwMode="auto">
          <a:xfrm>
            <a:off x="3810000" y="457200"/>
            <a:ext cx="5334000" cy="5257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altLang="en-US" sz="2400" b="1" kern="0" dirty="0">
                <a:solidFill>
                  <a:srgbClr val="FF0000"/>
                </a:solidFill>
              </a:rPr>
              <a:t>Rostow’s Int’l Trade Model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2400" dirty="0"/>
              <a:t>Often single commodity (not diversified) carries risk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altLang="en-US" dirty="0"/>
              <a:t>depends on world price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/>
              <a:t>could lead to loan default if price collapses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2400" dirty="0"/>
              <a:t>therefore, commodities are often leased and controlled by outsiders who keep lion’s share of profits 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altLang="en-US" sz="2000" dirty="0"/>
              <a:t>Wallerstein World Systems Theory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/>
              <a:t>Ex. of “Dependency theory”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/>
              <a:t>Neocolonialism or economic imperialism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2400" dirty="0"/>
              <a:t>income inequality w/in country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/>
              <a:t>Elite grows rich but benefits never trickle down.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/>
              <a:t>Corruption (Panama Papers)</a:t>
            </a:r>
          </a:p>
          <a:p>
            <a:pPr marL="457200" lvl="1" indent="0" eaLnBrk="1" hangingPunct="1">
              <a:spcBef>
                <a:spcPts val="0"/>
              </a:spcBef>
              <a:buFontTx/>
              <a:buNone/>
              <a:defRPr/>
            </a:pPr>
            <a:endParaRPr lang="en-US" altLang="en-US" sz="20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11718F7A-37F6-4A3B-8D80-FE176CEF72E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0"/>
            <a:ext cx="8458200" cy="1447800"/>
          </a:xfrm>
        </p:spPr>
        <p:txBody>
          <a:bodyPr/>
          <a:lstStyle/>
          <a:p>
            <a:pPr eaLnBrk="1" hangingPunct="1"/>
            <a:r>
              <a:rPr lang="en-US" altLang="en-US" sz="3600"/>
              <a:t>Self-sufficiency vs. Int’l trade approach</a:t>
            </a:r>
            <a:br>
              <a:rPr lang="en-US" altLang="en-US" sz="3600"/>
            </a:br>
            <a:r>
              <a:rPr lang="en-US" altLang="en-US" sz="3600"/>
              <a:t>Who wins?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1AA6794E-D86D-4E8B-BB44-073982841F5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143000"/>
            <a:ext cx="9144000" cy="20574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International trade approach triumphs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2400" dirty="0"/>
              <a:t>Countries adopt because evidence shows that international trade is the more effective path toward </a:t>
            </a:r>
            <a:r>
              <a:rPr lang="en-US" altLang="en-US" sz="2400" b="1" u="sng" dirty="0">
                <a:solidFill>
                  <a:srgbClr val="FFFF00"/>
                </a:solidFill>
              </a:rPr>
              <a:t>overall</a:t>
            </a:r>
            <a:r>
              <a:rPr lang="en-US" altLang="en-US" sz="2400" dirty="0"/>
              <a:t> development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altLang="en-US" dirty="0"/>
              <a:t>Becomes favored </a:t>
            </a:r>
            <a:r>
              <a:rPr lang="en-US" altLang="en-US" dirty="0">
                <a:solidFill>
                  <a:srgbClr val="FFFF00"/>
                </a:solidFill>
              </a:rPr>
              <a:t>circa 1980</a:t>
            </a:r>
          </a:p>
          <a:p>
            <a:pPr marL="914400" lvl="2" indent="0" eaLnBrk="1" hangingPunct="1">
              <a:spcBef>
                <a:spcPts val="0"/>
              </a:spcBef>
              <a:buFontTx/>
              <a:buNone/>
              <a:defRPr/>
            </a:pPr>
            <a:endParaRPr lang="en-US" altLang="en-US" dirty="0"/>
          </a:p>
        </p:txBody>
      </p:sp>
      <p:pic>
        <p:nvPicPr>
          <p:cNvPr id="24580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604B49F-7AB8-42D2-BAAB-1FFF410A1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6" b="5592"/>
          <a:stretch>
            <a:fillRect/>
          </a:stretch>
        </p:blipFill>
        <p:spPr bwMode="auto">
          <a:xfrm>
            <a:off x="998538" y="2819400"/>
            <a:ext cx="766445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B856C0A1-803F-4238-8046-82C14216C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76200" y="0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en-US" sz="3800"/>
              <a:t>Triumph of International Trade Approach</a:t>
            </a:r>
            <a:endParaRPr lang="en-US" altLang="en-US" sz="280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78266F5-7F54-47C2-84B8-2E94A32AE9AF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93663" y="762000"/>
            <a:ext cx="4116387" cy="3200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/>
              <a:t>Example:  India</a:t>
            </a:r>
          </a:p>
          <a:p>
            <a:pPr lvl="1">
              <a:spcBef>
                <a:spcPct val="0"/>
              </a:spcBef>
            </a:pPr>
            <a:r>
              <a:rPr lang="en-US" altLang="en-US" sz="2000" dirty="0"/>
              <a:t>Economic growth has been consistently higher since switch to Int’l Trade Model.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Underlying economic ideas are:</a:t>
            </a:r>
          </a:p>
          <a:p>
            <a:pPr>
              <a:spcBef>
                <a:spcPct val="0"/>
              </a:spcBef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pic>
        <p:nvPicPr>
          <p:cNvPr id="26628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1E432F5-4650-4F75-B4E2-32C40CC778C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3"/>
          <a:stretch>
            <a:fillRect/>
          </a:stretch>
        </p:blipFill>
        <p:spPr>
          <a:xfrm>
            <a:off x="4587875" y="644525"/>
            <a:ext cx="4397375" cy="2817813"/>
          </a:xfrm>
        </p:spPr>
      </p:pic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50CFDE40-07D9-44D4-BA5F-E94D5E994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7463" y="3048000"/>
            <a:ext cx="9085263" cy="38100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kern="0" dirty="0">
                <a:solidFill>
                  <a:srgbClr val="FFFF00"/>
                </a:solidFill>
              </a:rPr>
              <a:t>Comparative advantage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2000" kern="0" dirty="0"/>
              <a:t>Countries should concentrate on what they are best at producing (lowest cost/”comparative advantage”) and trade with others for what others are not best at producing.  If everybody concentrates on producing what they have a comparative advantage in producing then overall trade and economic activity will grow. 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kern="0" dirty="0">
                <a:solidFill>
                  <a:srgbClr val="FFFF00"/>
                </a:solidFill>
              </a:rPr>
              <a:t>Complementarity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z="2000" kern="0" dirty="0"/>
              <a:t>When two regions/countries, through trade, can specifically satisfy each others demands. For example, the US makes many high-tech components that then are shipped to Mexico for low-skill, low-cost assembly.  Many US products are sold in Mexico (its reciprocal)</a:t>
            </a:r>
          </a:p>
          <a:p>
            <a:pPr>
              <a:spcBef>
                <a:spcPct val="0"/>
              </a:spcBef>
              <a:defRPr/>
            </a:pPr>
            <a:endParaRPr lang="en-US" altLang="en-US" sz="2400" kern="0" dirty="0"/>
          </a:p>
          <a:p>
            <a:pPr>
              <a:spcBef>
                <a:spcPct val="0"/>
              </a:spcBef>
              <a:defRPr/>
            </a:pPr>
            <a:endParaRPr lang="en-US" altLang="en-US" kern="0" dirty="0"/>
          </a:p>
          <a:p>
            <a:pPr lvl="1">
              <a:defRPr/>
            </a:pPr>
            <a:endParaRPr lang="en-US" altLang="en-US" kern="0" dirty="0"/>
          </a:p>
          <a:p>
            <a:pPr lvl="1">
              <a:defRPr/>
            </a:pPr>
            <a:endParaRPr lang="en-US" altLang="en-US" kern="0" dirty="0"/>
          </a:p>
          <a:p>
            <a:pPr lvl="1">
              <a:defRPr/>
            </a:pPr>
            <a:endParaRPr lang="en-US" alt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718B6C0E-9D12-45F7-A8EB-5B250167184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42900" y="457200"/>
            <a:ext cx="8458200" cy="152400"/>
          </a:xfrm>
        </p:spPr>
        <p:txBody>
          <a:bodyPr/>
          <a:lstStyle/>
          <a:p>
            <a:pPr eaLnBrk="1" hangingPunct="1"/>
            <a:r>
              <a:rPr lang="en-US" altLang="en-US" sz="3600" b="1" dirty="0"/>
              <a:t>“Neo-liberalism”</a:t>
            </a:r>
            <a:br>
              <a:rPr lang="en-US" altLang="en-US" sz="3600" b="1" dirty="0"/>
            </a:br>
            <a:endParaRPr lang="en-US" altLang="en-US" sz="3600" dirty="0"/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FFB70137-C934-4D41-927C-D753508A13C9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609600"/>
            <a:ext cx="9144000" cy="4876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Dominant economic/political theory by end of 20th c.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400" dirty="0">
                <a:solidFill>
                  <a:srgbClr val="FFFF00"/>
                </a:solidFill>
              </a:rPr>
              <a:t>Reduce govt intervention in markets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dirty="0">
                <a:solidFill>
                  <a:srgbClr val="FFFF00"/>
                </a:solidFill>
              </a:rPr>
              <a:t>eliminate trade barriers (free trade) 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dirty="0">
                <a:solidFill>
                  <a:srgbClr val="FFFF00"/>
                </a:solidFill>
              </a:rPr>
              <a:t>privatize government functions</a:t>
            </a:r>
          </a:p>
          <a:p>
            <a:pPr lvl="3" eaLnBrk="1" hangingPunct="1">
              <a:spcBef>
                <a:spcPct val="0"/>
              </a:spcBef>
            </a:pPr>
            <a:r>
              <a:rPr lang="en-US" altLang="en-US" dirty="0"/>
              <a:t>Example:  CPS’ custodial staff no longer works for CPS they work for Aramark who won a contract for “cleaning services”</a:t>
            </a:r>
          </a:p>
          <a:p>
            <a:pPr lvl="4" eaLnBrk="1" hangingPunct="1">
              <a:spcBef>
                <a:spcPct val="0"/>
              </a:spcBef>
            </a:pPr>
            <a:r>
              <a:rPr lang="en-US" altLang="en-US" dirty="0"/>
              <a:t>Result = custodian salaries/benefits cut, Aramark makes $, CPS saves $, filthy buildings as jobs are cut.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>
                <a:solidFill>
                  <a:srgbClr val="FFFF00"/>
                </a:solidFill>
              </a:rPr>
              <a:t>Favored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FF0000"/>
                </a:solidFill>
              </a:rPr>
              <a:t>(opposed) </a:t>
            </a:r>
            <a:r>
              <a:rPr lang="en-US" altLang="en-US" sz="2800" dirty="0"/>
              <a:t>by: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dirty="0">
                <a:solidFill>
                  <a:srgbClr val="FFFF00"/>
                </a:solidFill>
              </a:rPr>
              <a:t>Global institutions = WTO (World Trade Org.), IMF (Int’l Monetary Fund), World Bank all seek to protect global trade.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dirty="0" err="1">
                <a:solidFill>
                  <a:srgbClr val="FFFF00"/>
                </a:solidFill>
              </a:rPr>
              <a:t>Multinat’l</a:t>
            </a:r>
            <a:r>
              <a:rPr lang="en-US" altLang="en-US" sz="2000" dirty="0">
                <a:solidFill>
                  <a:srgbClr val="FFFF00"/>
                </a:solidFill>
              </a:rPr>
              <a:t> corps., Big Biz, Wall St. = Old School (pre-Trump) Republicans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Opposed by Trump, MAGA Republicans = economic nationalism, anti-China rhetoric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000" dirty="0">
                <a:solidFill>
                  <a:srgbClr val="FFFF00"/>
                </a:solidFill>
              </a:rPr>
              <a:t>Bill Clinton, Pres. Obama, Rahm Emanuel = moderate “New “ Democrats since the 1990s (NAFTA, TPP = new free trade deal that wasn’t passed)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Opposed by Sanders/Warren = socialism, protect American workers from corporate power, reduce income inequality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ubenstein_Lecture">
  <a:themeElements>
    <a:clrScheme name="Rubenstein_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benstein_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benstein_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benstein_Lectu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benstein_Lectu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benstein_Lectu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benstein_Lectu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benstein_Lectu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benstein_Lectu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benstein_Lectu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benstein_Lectu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benstein_Lectu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benstein_Lectu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benstein_Lectu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2004:Templates:My Templates:Rubenstein_Lecture.pot</Template>
  <TotalTime>53380</TotalTime>
  <Words>1331</Words>
  <Application>Microsoft Office PowerPoint</Application>
  <PresentationFormat>On-screen Show (4:3)</PresentationFormat>
  <Paragraphs>142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Rubenstein_Lecture</vt:lpstr>
      <vt:lpstr>Development Models </vt:lpstr>
      <vt:lpstr>Paths to Development</vt:lpstr>
      <vt:lpstr>Paths to Development</vt:lpstr>
      <vt:lpstr>Opposing models for the paths to Development for LDCs</vt:lpstr>
      <vt:lpstr>International Trade Model of Dev. (Rostow) = relies on “free trade”</vt:lpstr>
      <vt:lpstr>Limitations of the Opposing models</vt:lpstr>
      <vt:lpstr>Self-sufficiency vs. Int’l trade approach Who wins?</vt:lpstr>
      <vt:lpstr>Triumph of International Trade Approach</vt:lpstr>
      <vt:lpstr>“Neo-liberalism” </vt:lpstr>
      <vt:lpstr>International Organizations and Globalization</vt:lpstr>
      <vt:lpstr>International Organizations</vt:lpstr>
      <vt:lpstr>PowerPoint Presentation</vt:lpstr>
      <vt:lpstr>Barriers to Development</vt:lpstr>
      <vt:lpstr>Biggest problem = Financing development </vt:lpstr>
      <vt:lpstr>PowerPoint Presentation</vt:lpstr>
      <vt:lpstr>Financing development </vt:lpstr>
      <vt:lpstr>Non-governmental orgs. (NGOs)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Acheson</dc:creator>
  <cp:lastModifiedBy>Paul Stepek</cp:lastModifiedBy>
  <cp:revision>704</cp:revision>
  <dcterms:created xsi:type="dcterms:W3CDTF">2009-12-24T02:40:43Z</dcterms:created>
  <dcterms:modified xsi:type="dcterms:W3CDTF">2023-11-29T17:01:58Z</dcterms:modified>
</cp:coreProperties>
</file>