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334" r:id="rId2"/>
    <p:sldId id="564" r:id="rId3"/>
    <p:sldId id="563" r:id="rId4"/>
    <p:sldId id="539" r:id="rId5"/>
    <p:sldId id="547" r:id="rId6"/>
    <p:sldId id="548" r:id="rId7"/>
    <p:sldId id="557" r:id="rId8"/>
    <p:sldId id="550" r:id="rId9"/>
    <p:sldId id="551" r:id="rId10"/>
    <p:sldId id="580" r:id="rId11"/>
    <p:sldId id="558" r:id="rId12"/>
    <p:sldId id="583" r:id="rId13"/>
    <p:sldId id="573" r:id="rId14"/>
    <p:sldId id="574" r:id="rId15"/>
    <p:sldId id="587" r:id="rId16"/>
    <p:sldId id="581" r:id="rId17"/>
    <p:sldId id="589" r:id="rId18"/>
    <p:sldId id="590" r:id="rId19"/>
    <p:sldId id="449" r:id="rId20"/>
    <p:sldId id="585" r:id="rId21"/>
    <p:sldId id="464" r:id="rId22"/>
    <p:sldId id="499" r:id="rId23"/>
    <p:sldId id="584" r:id="rId24"/>
    <p:sldId id="500" r:id="rId25"/>
    <p:sldId id="588" r:id="rId26"/>
    <p:sldId id="579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48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pos="2880">
          <p15:clr>
            <a:srgbClr val="A4A3A4"/>
          </p15:clr>
        </p15:guide>
        <p15:guide id="4" pos="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008080"/>
    <a:srgbClr val="339966"/>
    <a:srgbClr val="333399"/>
    <a:srgbClr val="A50021"/>
    <a:srgbClr val="9933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2F4890-075C-4D3A-8200-33DCD59FBA7D}" v="849" dt="2023-02-28T01:21:53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8" autoAdjust="0"/>
    <p:restoredTop sz="94605" autoAdjust="0"/>
  </p:normalViewPr>
  <p:slideViewPr>
    <p:cSldViewPr>
      <p:cViewPr>
        <p:scale>
          <a:sx n="64" d="100"/>
          <a:sy n="64" d="100"/>
        </p:scale>
        <p:origin x="1464" y="96"/>
      </p:cViewPr>
      <p:guideLst>
        <p:guide orient="horz" pos="1248"/>
        <p:guide orient="horz" pos="720"/>
        <p:guide pos="2880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293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Stepek" userId="29cdd14380280b54" providerId="LiveId" clId="{3E2F4890-075C-4D3A-8200-33DCD59FBA7D}"/>
    <pc:docChg chg="custSel addSld delSld modSld sldOrd">
      <pc:chgData name="Paul Stepek" userId="29cdd14380280b54" providerId="LiveId" clId="{3E2F4890-075C-4D3A-8200-33DCD59FBA7D}" dt="2023-02-28T01:21:53.880" v="1279"/>
      <pc:docMkLst>
        <pc:docMk/>
      </pc:docMkLst>
      <pc:sldChg chg="modAnim">
        <pc:chgData name="Paul Stepek" userId="29cdd14380280b54" providerId="LiveId" clId="{3E2F4890-075C-4D3A-8200-33DCD59FBA7D}" dt="2023-02-21T14:59:10.335" v="778"/>
        <pc:sldMkLst>
          <pc:docMk/>
          <pc:sldMk cId="0" sldId="464"/>
        </pc:sldMkLst>
      </pc:sldChg>
      <pc:sldChg chg="modAnim">
        <pc:chgData name="Paul Stepek" userId="29cdd14380280b54" providerId="LiveId" clId="{3E2F4890-075C-4D3A-8200-33DCD59FBA7D}" dt="2023-02-21T14:59:21.911" v="780"/>
        <pc:sldMkLst>
          <pc:docMk/>
          <pc:sldMk cId="0" sldId="499"/>
        </pc:sldMkLst>
      </pc:sldChg>
      <pc:sldChg chg="addSp modSp modAnim">
        <pc:chgData name="Paul Stepek" userId="29cdd14380280b54" providerId="LiveId" clId="{3E2F4890-075C-4D3A-8200-33DCD59FBA7D}" dt="2023-02-28T00:27:14.433" v="954" actId="1076"/>
        <pc:sldMkLst>
          <pc:docMk/>
          <pc:sldMk cId="0" sldId="539"/>
        </pc:sldMkLst>
        <pc:picChg chg="add mod">
          <ac:chgData name="Paul Stepek" userId="29cdd14380280b54" providerId="LiveId" clId="{3E2F4890-075C-4D3A-8200-33DCD59FBA7D}" dt="2023-02-28T00:27:14.433" v="954" actId="1076"/>
          <ac:picMkLst>
            <pc:docMk/>
            <pc:sldMk cId="0" sldId="539"/>
            <ac:picMk id="2" creationId="{DBDCD638-A103-C31E-5453-16BB54B51CDD}"/>
          </ac:picMkLst>
        </pc:picChg>
        <pc:picChg chg="mod">
          <ac:chgData name="Paul Stepek" userId="29cdd14380280b54" providerId="LiveId" clId="{3E2F4890-075C-4D3A-8200-33DCD59FBA7D}" dt="2023-02-28T00:26:12.079" v="952" actId="14100"/>
          <ac:picMkLst>
            <pc:docMk/>
            <pc:sldMk cId="0" sldId="539"/>
            <ac:picMk id="3" creationId="{2E988E10-724C-4F0F-A432-D284A0A00B01}"/>
          </ac:picMkLst>
        </pc:picChg>
      </pc:sldChg>
      <pc:sldChg chg="addSp delSp modSp modAnim">
        <pc:chgData name="Paul Stepek" userId="29cdd14380280b54" providerId="LiveId" clId="{3E2F4890-075C-4D3A-8200-33DCD59FBA7D}" dt="2023-02-28T01:04:46.272" v="1002" actId="20577"/>
        <pc:sldMkLst>
          <pc:docMk/>
          <pc:sldMk cId="0" sldId="548"/>
        </pc:sldMkLst>
        <pc:spChg chg="mod">
          <ac:chgData name="Paul Stepek" userId="29cdd14380280b54" providerId="LiveId" clId="{3E2F4890-075C-4D3A-8200-33DCD59FBA7D}" dt="2023-02-28T01:04:46.272" v="1002" actId="20577"/>
          <ac:spMkLst>
            <pc:docMk/>
            <pc:sldMk cId="0" sldId="548"/>
            <ac:spMk id="9" creationId="{C19CFCB3-A07D-44FB-AABC-A2888313F7C4}"/>
          </ac:spMkLst>
        </pc:spChg>
        <pc:picChg chg="add mod">
          <ac:chgData name="Paul Stepek" userId="29cdd14380280b54" providerId="LiveId" clId="{3E2F4890-075C-4D3A-8200-33DCD59FBA7D}" dt="2023-02-28T01:04:11.809" v="959" actId="1076"/>
          <ac:picMkLst>
            <pc:docMk/>
            <pc:sldMk cId="0" sldId="548"/>
            <ac:picMk id="4" creationId="{99FCE0B0-AEEA-3B98-7A34-257C3CBC1DF7}"/>
          </ac:picMkLst>
        </pc:picChg>
        <pc:picChg chg="del mod">
          <ac:chgData name="Paul Stepek" userId="29cdd14380280b54" providerId="LiveId" clId="{3E2F4890-075C-4D3A-8200-33DCD59FBA7D}" dt="2023-02-28T01:04:05.218" v="957" actId="478"/>
          <ac:picMkLst>
            <pc:docMk/>
            <pc:sldMk cId="0" sldId="548"/>
            <ac:picMk id="37893" creationId="{2DBE2E3E-53BB-464B-B42E-4896ABB8E42B}"/>
          </ac:picMkLst>
        </pc:picChg>
      </pc:sldChg>
      <pc:sldChg chg="del ord">
        <pc:chgData name="Paul Stepek" userId="29cdd14380280b54" providerId="LiveId" clId="{3E2F4890-075C-4D3A-8200-33DCD59FBA7D}" dt="2023-01-09T13:11:45.162" v="481" actId="2696"/>
        <pc:sldMkLst>
          <pc:docMk/>
          <pc:sldMk cId="0" sldId="552"/>
        </pc:sldMkLst>
      </pc:sldChg>
      <pc:sldChg chg="modSp modAnim">
        <pc:chgData name="Paul Stepek" userId="29cdd14380280b54" providerId="LiveId" clId="{3E2F4890-075C-4D3A-8200-33DCD59FBA7D}" dt="2023-02-01T16:09:58.420" v="558" actId="6549"/>
        <pc:sldMkLst>
          <pc:docMk/>
          <pc:sldMk cId="0" sldId="558"/>
        </pc:sldMkLst>
        <pc:spChg chg="mod">
          <ac:chgData name="Paul Stepek" userId="29cdd14380280b54" providerId="LiveId" clId="{3E2F4890-075C-4D3A-8200-33DCD59FBA7D}" dt="2023-02-01T16:09:58.420" v="558" actId="6549"/>
          <ac:spMkLst>
            <pc:docMk/>
            <pc:sldMk cId="0" sldId="558"/>
            <ac:spMk id="26627" creationId="{3A49DE01-EE0B-430C-8218-15E60E00957E}"/>
          </ac:spMkLst>
        </pc:spChg>
      </pc:sldChg>
      <pc:sldChg chg="modSp mod modAnim">
        <pc:chgData name="Paul Stepek" userId="29cdd14380280b54" providerId="LiveId" clId="{3E2F4890-075C-4D3A-8200-33DCD59FBA7D}" dt="2023-02-28T00:25:09.598" v="949" actId="14100"/>
        <pc:sldMkLst>
          <pc:docMk/>
          <pc:sldMk cId="0" sldId="563"/>
        </pc:sldMkLst>
        <pc:spChg chg="mod">
          <ac:chgData name="Paul Stepek" userId="29cdd14380280b54" providerId="LiveId" clId="{3E2F4890-075C-4D3A-8200-33DCD59FBA7D}" dt="2023-02-16T15:51:04.212" v="587" actId="14100"/>
          <ac:spMkLst>
            <pc:docMk/>
            <pc:sldMk cId="0" sldId="563"/>
            <ac:spMk id="4" creationId="{B23BD9DD-AA52-4A95-8817-A8F6317297B4}"/>
          </ac:spMkLst>
        </pc:spChg>
        <pc:spChg chg="mod">
          <ac:chgData name="Paul Stepek" userId="29cdd14380280b54" providerId="LiveId" clId="{3E2F4890-075C-4D3A-8200-33DCD59FBA7D}" dt="2023-02-28T00:24:06.791" v="946" actId="6549"/>
          <ac:spMkLst>
            <pc:docMk/>
            <pc:sldMk cId="0" sldId="563"/>
            <ac:spMk id="7" creationId="{7A4626D6-DDF1-45AA-A7E3-0F3A9E0ECA83}"/>
          </ac:spMkLst>
        </pc:spChg>
        <pc:spChg chg="mod">
          <ac:chgData name="Paul Stepek" userId="29cdd14380280b54" providerId="LiveId" clId="{3E2F4890-075C-4D3A-8200-33DCD59FBA7D}" dt="2023-02-28T00:24:52.257" v="947" actId="20577"/>
          <ac:spMkLst>
            <pc:docMk/>
            <pc:sldMk cId="0" sldId="563"/>
            <ac:spMk id="9" creationId="{17B518D3-3965-4DA5-BF27-5B0C818C21CC}"/>
          </ac:spMkLst>
        </pc:spChg>
        <pc:spChg chg="mod">
          <ac:chgData name="Paul Stepek" userId="29cdd14380280b54" providerId="LiveId" clId="{3E2F4890-075C-4D3A-8200-33DCD59FBA7D}" dt="2023-02-28T00:25:09.598" v="949" actId="14100"/>
          <ac:spMkLst>
            <pc:docMk/>
            <pc:sldMk cId="0" sldId="563"/>
            <ac:spMk id="10" creationId="{C5AB9557-C1B6-4671-A2F5-F9FB54486060}"/>
          </ac:spMkLst>
        </pc:spChg>
      </pc:sldChg>
      <pc:sldChg chg="modSp mod modAnim">
        <pc:chgData name="Paul Stepek" userId="29cdd14380280b54" providerId="LiveId" clId="{3E2F4890-075C-4D3A-8200-33DCD59FBA7D}" dt="2023-02-28T01:16:04.630" v="1039" actId="20577"/>
        <pc:sldMkLst>
          <pc:docMk/>
          <pc:sldMk cId="0" sldId="573"/>
        </pc:sldMkLst>
        <pc:spChg chg="mod">
          <ac:chgData name="Paul Stepek" userId="29cdd14380280b54" providerId="LiveId" clId="{3E2F4890-075C-4D3A-8200-33DCD59FBA7D}" dt="2023-02-28T01:15:44.361" v="1036" actId="179"/>
          <ac:spMkLst>
            <pc:docMk/>
            <pc:sldMk cId="0" sldId="573"/>
            <ac:spMk id="9" creationId="{62330547-532A-4188-BE9F-2FE39F6C6BBB}"/>
          </ac:spMkLst>
        </pc:spChg>
        <pc:spChg chg="mod">
          <ac:chgData name="Paul Stepek" userId="29cdd14380280b54" providerId="LiveId" clId="{3E2F4890-075C-4D3A-8200-33DCD59FBA7D}" dt="2023-02-28T01:16:04.630" v="1039" actId="20577"/>
          <ac:spMkLst>
            <pc:docMk/>
            <pc:sldMk cId="0" sldId="573"/>
            <ac:spMk id="10" creationId="{D685E6F9-29B2-4BF8-8975-ACBF651DC3F2}"/>
          </ac:spMkLst>
        </pc:spChg>
        <pc:spChg chg="mod">
          <ac:chgData name="Paul Stepek" userId="29cdd14380280b54" providerId="LiveId" clId="{3E2F4890-075C-4D3A-8200-33DCD59FBA7D}" dt="2023-02-28T01:15:52.671" v="1037" actId="20577"/>
          <ac:spMkLst>
            <pc:docMk/>
            <pc:sldMk cId="0" sldId="573"/>
            <ac:spMk id="26627" creationId="{D6D9DA79-7199-4F06-8DBA-A31044FE9F55}"/>
          </ac:spMkLst>
        </pc:spChg>
      </pc:sldChg>
      <pc:sldChg chg="modSp modAnim">
        <pc:chgData name="Paul Stepek" userId="29cdd14380280b54" providerId="LiveId" clId="{3E2F4890-075C-4D3A-8200-33DCD59FBA7D}" dt="2023-02-17T19:27:05.384" v="776" actId="20577"/>
        <pc:sldMkLst>
          <pc:docMk/>
          <pc:sldMk cId="0" sldId="574"/>
        </pc:sldMkLst>
        <pc:spChg chg="mod">
          <ac:chgData name="Paul Stepek" userId="29cdd14380280b54" providerId="LiveId" clId="{3E2F4890-075C-4D3A-8200-33DCD59FBA7D}" dt="2023-02-17T19:27:05.384" v="776" actId="20577"/>
          <ac:spMkLst>
            <pc:docMk/>
            <pc:sldMk cId="0" sldId="574"/>
            <ac:spMk id="9" creationId="{835DD208-9F73-4B2A-837E-606F6086F99C}"/>
          </ac:spMkLst>
        </pc:spChg>
        <pc:spChg chg="mod">
          <ac:chgData name="Paul Stepek" userId="29cdd14380280b54" providerId="LiveId" clId="{3E2F4890-075C-4D3A-8200-33DCD59FBA7D}" dt="2023-02-17T19:26:44.167" v="745" actId="20577"/>
          <ac:spMkLst>
            <pc:docMk/>
            <pc:sldMk cId="0" sldId="574"/>
            <ac:spMk id="10" creationId="{CAAF7011-0212-45B2-B8CF-2A4F1227EB57}"/>
          </ac:spMkLst>
        </pc:spChg>
      </pc:sldChg>
      <pc:sldChg chg="modSp">
        <pc:chgData name="Paul Stepek" userId="29cdd14380280b54" providerId="LiveId" clId="{3E2F4890-075C-4D3A-8200-33DCD59FBA7D}" dt="2023-02-28T01:06:15.183" v="1003" actId="207"/>
        <pc:sldMkLst>
          <pc:docMk/>
          <pc:sldMk cId="0" sldId="580"/>
        </pc:sldMkLst>
        <pc:spChg chg="mod">
          <ac:chgData name="Paul Stepek" userId="29cdd14380280b54" providerId="LiveId" clId="{3E2F4890-075C-4D3A-8200-33DCD59FBA7D}" dt="2023-02-28T01:06:15.183" v="1003" actId="207"/>
          <ac:spMkLst>
            <pc:docMk/>
            <pc:sldMk cId="0" sldId="580"/>
            <ac:spMk id="25603" creationId="{E0C4B8DE-C997-49F7-AC9D-CAD3BA074DB3}"/>
          </ac:spMkLst>
        </pc:spChg>
      </pc:sldChg>
      <pc:sldChg chg="modSp">
        <pc:chgData name="Paul Stepek" userId="29cdd14380280b54" providerId="LiveId" clId="{3E2F4890-075C-4D3A-8200-33DCD59FBA7D}" dt="2023-02-28T01:07:06.372" v="1007" actId="14100"/>
        <pc:sldMkLst>
          <pc:docMk/>
          <pc:sldMk cId="3614164653" sldId="583"/>
        </pc:sldMkLst>
        <pc:picChg chg="mod">
          <ac:chgData name="Paul Stepek" userId="29cdd14380280b54" providerId="LiveId" clId="{3E2F4890-075C-4D3A-8200-33DCD59FBA7D}" dt="2023-02-28T01:07:06.372" v="1007" actId="14100"/>
          <ac:picMkLst>
            <pc:docMk/>
            <pc:sldMk cId="3614164653" sldId="583"/>
            <ac:picMk id="5" creationId="{3B0B0FE3-B080-47E3-9C3B-5FCA69D471AD}"/>
          </ac:picMkLst>
        </pc:picChg>
      </pc:sldChg>
      <pc:sldChg chg="addSp modSp mod modClrScheme modAnim chgLayout">
        <pc:chgData name="Paul Stepek" userId="29cdd14380280b54" providerId="LiveId" clId="{3E2F4890-075C-4D3A-8200-33DCD59FBA7D}" dt="2023-02-28T01:21:53.880" v="1279"/>
        <pc:sldMkLst>
          <pc:docMk/>
          <pc:sldMk cId="0" sldId="584"/>
        </pc:sldMkLst>
        <pc:spChg chg="mod ord">
          <ac:chgData name="Paul Stepek" userId="29cdd14380280b54" providerId="LiveId" clId="{3E2F4890-075C-4D3A-8200-33DCD59FBA7D}" dt="2023-02-28T01:18:44.852" v="1054" actId="1076"/>
          <ac:spMkLst>
            <pc:docMk/>
            <pc:sldMk cId="0" sldId="584"/>
            <ac:spMk id="2" creationId="{4CAD344A-18DC-447B-893B-A56B4E9A5BA8}"/>
          </ac:spMkLst>
        </pc:spChg>
        <pc:spChg chg="add mod ord">
          <ac:chgData name="Paul Stepek" userId="29cdd14380280b54" providerId="LiveId" clId="{3E2F4890-075C-4D3A-8200-33DCD59FBA7D}" dt="2023-02-28T01:21:34.770" v="1277" actId="1076"/>
          <ac:spMkLst>
            <pc:docMk/>
            <pc:sldMk cId="0" sldId="584"/>
            <ac:spMk id="3" creationId="{0B78BDA1-017B-1900-ABD2-B766F89958F2}"/>
          </ac:spMkLst>
        </pc:spChg>
        <pc:picChg chg="mod">
          <ac:chgData name="Paul Stepek" userId="29cdd14380280b54" providerId="LiveId" clId="{3E2F4890-075C-4D3A-8200-33DCD59FBA7D}" dt="2023-02-28T01:18:12.336" v="1050" actId="1076"/>
          <ac:picMkLst>
            <pc:docMk/>
            <pc:sldMk cId="0" sldId="584"/>
            <ac:picMk id="27650" creationId="{0FABE2A6-4A01-4947-9734-84597E3EA1CF}"/>
          </ac:picMkLst>
        </pc:picChg>
      </pc:sldChg>
      <pc:sldChg chg="addSp delSp modSp mod">
        <pc:chgData name="Paul Stepek" userId="29cdd14380280b54" providerId="LiveId" clId="{3E2F4890-075C-4D3A-8200-33DCD59FBA7D}" dt="2023-02-28T01:17:48.870" v="1049" actId="14100"/>
        <pc:sldMkLst>
          <pc:docMk/>
          <pc:sldMk cId="0" sldId="585"/>
        </pc:sldMkLst>
        <pc:spChg chg="add del mod">
          <ac:chgData name="Paul Stepek" userId="29cdd14380280b54" providerId="LiveId" clId="{3E2F4890-075C-4D3A-8200-33DCD59FBA7D}" dt="2023-02-28T01:17:14.471" v="1042" actId="21"/>
          <ac:spMkLst>
            <pc:docMk/>
            <pc:sldMk cId="0" sldId="585"/>
            <ac:spMk id="2" creationId="{9FD40B74-60F9-BED1-241B-7303E1D0E83B}"/>
          </ac:spMkLst>
        </pc:spChg>
        <pc:spChg chg="del mod">
          <ac:chgData name="Paul Stepek" userId="29cdd14380280b54" providerId="LiveId" clId="{3E2F4890-075C-4D3A-8200-33DCD59FBA7D}" dt="2023-02-28T01:17:19.969" v="1043" actId="21"/>
          <ac:spMkLst>
            <pc:docMk/>
            <pc:sldMk cId="0" sldId="585"/>
            <ac:spMk id="24579" creationId="{78FEFB61-3147-49A8-A670-FC13019AEEB4}"/>
          </ac:spMkLst>
        </pc:spChg>
        <pc:spChg chg="mod">
          <ac:chgData name="Paul Stepek" userId="29cdd14380280b54" providerId="LiveId" clId="{3E2F4890-075C-4D3A-8200-33DCD59FBA7D}" dt="2023-02-28T01:17:32.762" v="1045" actId="1076"/>
          <ac:spMkLst>
            <pc:docMk/>
            <pc:sldMk cId="0" sldId="585"/>
            <ac:spMk id="24581" creationId="{DBDF6319-9E4D-4D21-B75D-CCCF5EE80C56}"/>
          </ac:spMkLst>
        </pc:spChg>
        <pc:picChg chg="del">
          <ac:chgData name="Paul Stepek" userId="29cdd14380280b54" providerId="LiveId" clId="{3E2F4890-075C-4D3A-8200-33DCD59FBA7D}" dt="2023-02-28T01:16:59.145" v="1040" actId="478"/>
          <ac:picMkLst>
            <pc:docMk/>
            <pc:sldMk cId="0" sldId="585"/>
            <ac:picMk id="24580" creationId="{40B40C1B-BABF-4CF2-B91F-26BF9903F226}"/>
          </ac:picMkLst>
        </pc:picChg>
        <pc:picChg chg="mod">
          <ac:chgData name="Paul Stepek" userId="29cdd14380280b54" providerId="LiveId" clId="{3E2F4890-075C-4D3A-8200-33DCD59FBA7D}" dt="2023-02-28T01:17:48.870" v="1049" actId="14100"/>
          <ac:picMkLst>
            <pc:docMk/>
            <pc:sldMk cId="0" sldId="585"/>
            <ac:picMk id="24582" creationId="{79CCBA0E-2B28-4164-B7B2-95427892D49E}"/>
          </ac:picMkLst>
        </pc:picChg>
      </pc:sldChg>
      <pc:sldChg chg="del ord">
        <pc:chgData name="Paul Stepek" userId="29cdd14380280b54" providerId="LiveId" clId="{3E2F4890-075C-4D3A-8200-33DCD59FBA7D}" dt="2023-01-09T13:12:37.795" v="482" actId="2696"/>
        <pc:sldMkLst>
          <pc:docMk/>
          <pc:sldMk cId="303248363" sldId="586"/>
        </pc:sldMkLst>
      </pc:sldChg>
      <pc:sldChg chg="modSp">
        <pc:chgData name="Paul Stepek" userId="29cdd14380280b54" providerId="LiveId" clId="{3E2F4890-075C-4D3A-8200-33DCD59FBA7D}" dt="2023-01-09T13:04:47.265" v="480" actId="207"/>
        <pc:sldMkLst>
          <pc:docMk/>
          <pc:sldMk cId="938588135" sldId="588"/>
        </pc:sldMkLst>
        <pc:spChg chg="mod">
          <ac:chgData name="Paul Stepek" userId="29cdd14380280b54" providerId="LiveId" clId="{3E2F4890-075C-4D3A-8200-33DCD59FBA7D}" dt="2023-01-09T13:04:30.088" v="477" actId="113"/>
          <ac:spMkLst>
            <pc:docMk/>
            <pc:sldMk cId="938588135" sldId="588"/>
            <ac:spMk id="9" creationId="{835DD208-9F73-4B2A-837E-606F6086F99C}"/>
          </ac:spMkLst>
        </pc:spChg>
        <pc:spChg chg="mod">
          <ac:chgData name="Paul Stepek" userId="29cdd14380280b54" providerId="LiveId" clId="{3E2F4890-075C-4D3A-8200-33DCD59FBA7D}" dt="2023-01-09T13:04:47.265" v="480" actId="207"/>
          <ac:spMkLst>
            <pc:docMk/>
            <pc:sldMk cId="938588135" sldId="588"/>
            <ac:spMk id="10" creationId="{CAAF7011-0212-45B2-B8CF-2A4F1227EB57}"/>
          </ac:spMkLst>
        </pc:spChg>
      </pc:sldChg>
      <pc:sldChg chg="addSp modSp new mod modClrScheme chgLayout">
        <pc:chgData name="Paul Stepek" userId="29cdd14380280b54" providerId="LiveId" clId="{3E2F4890-075C-4D3A-8200-33DCD59FBA7D}" dt="2022-02-07T13:18:01.253" v="365" actId="6549"/>
        <pc:sldMkLst>
          <pc:docMk/>
          <pc:sldMk cId="3942177566" sldId="589"/>
        </pc:sldMkLst>
        <pc:spChg chg="mod ord">
          <ac:chgData name="Paul Stepek" userId="29cdd14380280b54" providerId="LiveId" clId="{3E2F4890-075C-4D3A-8200-33DCD59FBA7D}" dt="2022-02-07T13:15:01.829" v="254" actId="1076"/>
          <ac:spMkLst>
            <pc:docMk/>
            <pc:sldMk cId="3942177566" sldId="589"/>
            <ac:spMk id="2" creationId="{F458B31B-BC1A-4B58-BA98-D433DF714CCC}"/>
          </ac:spMkLst>
        </pc:spChg>
        <pc:spChg chg="add mod ord">
          <ac:chgData name="Paul Stepek" userId="29cdd14380280b54" providerId="LiveId" clId="{3E2F4890-075C-4D3A-8200-33DCD59FBA7D}" dt="2022-02-07T13:18:01.253" v="365" actId="6549"/>
          <ac:spMkLst>
            <pc:docMk/>
            <pc:sldMk cId="3942177566" sldId="589"/>
            <ac:spMk id="3" creationId="{7FA50014-9044-4034-A292-0CEB96CA4CA4}"/>
          </ac:spMkLst>
        </pc:spChg>
        <pc:picChg chg="add mod">
          <ac:chgData name="Paul Stepek" userId="29cdd14380280b54" providerId="LiveId" clId="{3E2F4890-075C-4D3A-8200-33DCD59FBA7D}" dt="2022-02-07T13:17:12.926" v="359" actId="1076"/>
          <ac:picMkLst>
            <pc:docMk/>
            <pc:sldMk cId="3942177566" sldId="589"/>
            <ac:picMk id="5" creationId="{2C1B1122-49F2-4033-AD36-E97D38D98B30}"/>
          </ac:picMkLst>
        </pc:picChg>
      </pc:sldChg>
      <pc:sldChg chg="add ord modAnim">
        <pc:chgData name="Paul Stepek" userId="29cdd14380280b54" providerId="LiveId" clId="{3E2F4890-075C-4D3A-8200-33DCD59FBA7D}" dt="2023-02-17T19:26:32.896" v="743"/>
        <pc:sldMkLst>
          <pc:docMk/>
          <pc:sldMk cId="834042574" sldId="590"/>
        </pc:sldMkLst>
      </pc:sldChg>
    </pc:docChg>
  </pc:docChgLst>
  <pc:docChgLst>
    <pc:chgData name="Paul Stepek" userId="29cdd14380280b54" providerId="LiveId" clId="{EC80ECAC-02B6-436A-9F5A-EADC228713C9}"/>
    <pc:docChg chg="custSel addSld delSld modSld sldOrd">
      <pc:chgData name="Paul Stepek" userId="29cdd14380280b54" providerId="LiveId" clId="{EC80ECAC-02B6-436A-9F5A-EADC228713C9}" dt="2021-02-26T20:48:31.709" v="3030" actId="207"/>
      <pc:docMkLst>
        <pc:docMk/>
      </pc:docMkLst>
      <pc:sldChg chg="addSp delSp modSp add mod modAnim">
        <pc:chgData name="Paul Stepek" userId="29cdd14380280b54" providerId="LiveId" clId="{EC80ECAC-02B6-436A-9F5A-EADC228713C9}" dt="2021-02-19T13:53:49.985" v="1352" actId="1076"/>
        <pc:sldMkLst>
          <pc:docMk/>
          <pc:sldMk cId="0" sldId="449"/>
        </pc:sldMkLst>
        <pc:spChg chg="add del mod">
          <ac:chgData name="Paul Stepek" userId="29cdd14380280b54" providerId="LiveId" clId="{EC80ECAC-02B6-436A-9F5A-EADC228713C9}" dt="2021-02-19T13:51:33.119" v="1140" actId="478"/>
          <ac:spMkLst>
            <pc:docMk/>
            <pc:sldMk cId="0" sldId="449"/>
            <ac:spMk id="2" creationId="{3EBF877E-4B72-4099-B6E0-1D5108B05C59}"/>
          </ac:spMkLst>
        </pc:spChg>
        <pc:spChg chg="del mod">
          <ac:chgData name="Paul Stepek" userId="29cdd14380280b54" providerId="LiveId" clId="{EC80ECAC-02B6-436A-9F5A-EADC228713C9}" dt="2021-02-19T13:51:24.905" v="1138" actId="21"/>
          <ac:spMkLst>
            <pc:docMk/>
            <pc:sldMk cId="0" sldId="449"/>
            <ac:spMk id="4" creationId="{8BACE495-7F70-44F4-A762-A4463C37320B}"/>
          </ac:spMkLst>
        </pc:spChg>
        <pc:spChg chg="add mod">
          <ac:chgData name="Paul Stepek" userId="29cdd14380280b54" providerId="LiveId" clId="{EC80ECAC-02B6-436A-9F5A-EADC228713C9}" dt="2021-02-19T13:53:43.735" v="1351" actId="14100"/>
          <ac:spMkLst>
            <pc:docMk/>
            <pc:sldMk cId="0" sldId="449"/>
            <ac:spMk id="7" creationId="{DC250EAD-C379-4500-91A3-1B84E82B5565}"/>
          </ac:spMkLst>
        </pc:spChg>
        <pc:spChg chg="mod">
          <ac:chgData name="Paul Stepek" userId="29cdd14380280b54" providerId="LiveId" clId="{EC80ECAC-02B6-436A-9F5A-EADC228713C9}" dt="2021-02-19T13:53:49.985" v="1352" actId="1076"/>
          <ac:spMkLst>
            <pc:docMk/>
            <pc:sldMk cId="0" sldId="449"/>
            <ac:spMk id="23554" creationId="{DA01174C-7B16-45D3-A1DB-EA43878D880D}"/>
          </ac:spMkLst>
        </pc:spChg>
        <pc:picChg chg="del mod">
          <ac:chgData name="Paul Stepek" userId="29cdd14380280b54" providerId="LiveId" clId="{EC80ECAC-02B6-436A-9F5A-EADC228713C9}" dt="2021-02-19T13:51:08.005" v="1113" actId="478"/>
          <ac:picMkLst>
            <pc:docMk/>
            <pc:sldMk cId="0" sldId="449"/>
            <ac:picMk id="6" creationId="{7A0AF236-D3A3-4777-8E70-E3CEACFC9462}"/>
          </ac:picMkLst>
        </pc:picChg>
        <pc:picChg chg="mod">
          <ac:chgData name="Paul Stepek" userId="29cdd14380280b54" providerId="LiveId" clId="{EC80ECAC-02B6-436A-9F5A-EADC228713C9}" dt="2021-02-19T13:51:35.150" v="1141" actId="1076"/>
          <ac:picMkLst>
            <pc:docMk/>
            <pc:sldMk cId="0" sldId="449"/>
            <ac:picMk id="23557" creationId="{93D8FD87-1C19-44A5-883D-E913B5FEA441}"/>
          </ac:picMkLst>
        </pc:picChg>
      </pc:sldChg>
      <pc:sldChg chg="modSp add mod">
        <pc:chgData name="Paul Stepek" userId="29cdd14380280b54" providerId="LiveId" clId="{EC80ECAC-02B6-436A-9F5A-EADC228713C9}" dt="2021-02-26T20:38:59.875" v="2359" actId="1076"/>
        <pc:sldMkLst>
          <pc:docMk/>
          <pc:sldMk cId="0" sldId="464"/>
        </pc:sldMkLst>
        <pc:spChg chg="mod">
          <ac:chgData name="Paul Stepek" userId="29cdd14380280b54" providerId="LiveId" clId="{EC80ECAC-02B6-436A-9F5A-EADC228713C9}" dt="2021-02-26T20:38:59.875" v="2359" actId="1076"/>
          <ac:spMkLst>
            <pc:docMk/>
            <pc:sldMk cId="0" sldId="464"/>
            <ac:spMk id="25602" creationId="{D9D5C752-0CE9-4972-B770-7222CE75E3F7}"/>
          </ac:spMkLst>
        </pc:spChg>
        <pc:picChg chg="mod">
          <ac:chgData name="Paul Stepek" userId="29cdd14380280b54" providerId="LiveId" clId="{EC80ECAC-02B6-436A-9F5A-EADC228713C9}" dt="2021-02-26T20:38:25.639" v="2296" actId="1076"/>
          <ac:picMkLst>
            <pc:docMk/>
            <pc:sldMk cId="0" sldId="464"/>
            <ac:picMk id="4" creationId="{4441F2D2-5754-4D82-B5EC-9706B33D5AFA}"/>
          </ac:picMkLst>
        </pc:picChg>
      </pc:sldChg>
      <pc:sldChg chg="addSp modSp add mod modClrScheme chgLayout">
        <pc:chgData name="Paul Stepek" userId="29cdd14380280b54" providerId="LiveId" clId="{EC80ECAC-02B6-436A-9F5A-EADC228713C9}" dt="2021-02-26T20:41:10.436" v="2451" actId="1076"/>
        <pc:sldMkLst>
          <pc:docMk/>
          <pc:sldMk cId="0" sldId="499"/>
        </pc:sldMkLst>
        <pc:spChg chg="add mod ord">
          <ac:chgData name="Paul Stepek" userId="29cdd14380280b54" providerId="LiveId" clId="{EC80ECAC-02B6-436A-9F5A-EADC228713C9}" dt="2021-02-26T20:41:08.210" v="2450" actId="1076"/>
          <ac:spMkLst>
            <pc:docMk/>
            <pc:sldMk cId="0" sldId="499"/>
            <ac:spMk id="3" creationId="{EE620920-A5EF-48C9-9EDB-BF0675ACBB3F}"/>
          </ac:spMkLst>
        </pc:spChg>
        <pc:picChg chg="mod">
          <ac:chgData name="Paul Stepek" userId="29cdd14380280b54" providerId="LiveId" clId="{EC80ECAC-02B6-436A-9F5A-EADC228713C9}" dt="2021-02-26T20:41:10.436" v="2451" actId="1076"/>
          <ac:picMkLst>
            <pc:docMk/>
            <pc:sldMk cId="0" sldId="499"/>
            <ac:picMk id="2" creationId="{5C8F9F01-EA33-4359-B048-ABF2CA7CA2DE}"/>
          </ac:picMkLst>
        </pc:picChg>
      </pc:sldChg>
      <pc:sldChg chg="add">
        <pc:chgData name="Paul Stepek" userId="29cdd14380280b54" providerId="LiveId" clId="{EC80ECAC-02B6-436A-9F5A-EADC228713C9}" dt="2021-02-17T13:31:19.897" v="349"/>
        <pc:sldMkLst>
          <pc:docMk/>
          <pc:sldMk cId="0" sldId="500"/>
        </pc:sldMkLst>
      </pc:sldChg>
      <pc:sldChg chg="addSp modSp add del">
        <pc:chgData name="Paul Stepek" userId="29cdd14380280b54" providerId="LiveId" clId="{EC80ECAC-02B6-436A-9F5A-EADC228713C9}" dt="2021-02-17T03:39:20.117" v="190" actId="2696"/>
        <pc:sldMkLst>
          <pc:docMk/>
          <pc:sldMk cId="0" sldId="534"/>
        </pc:sldMkLst>
        <pc:picChg chg="add mod">
          <ac:chgData name="Paul Stepek" userId="29cdd14380280b54" providerId="LiveId" clId="{EC80ECAC-02B6-436A-9F5A-EADC228713C9}" dt="2021-02-17T03:35:10.631" v="189" actId="14100"/>
          <ac:picMkLst>
            <pc:docMk/>
            <pc:sldMk cId="0" sldId="534"/>
            <ac:picMk id="3" creationId="{4AA73DB9-317F-4C7D-8135-345B2C578AFB}"/>
          </ac:picMkLst>
        </pc:picChg>
        <pc:picChg chg="mod">
          <ac:chgData name="Paul Stepek" userId="29cdd14380280b54" providerId="LiveId" clId="{EC80ECAC-02B6-436A-9F5A-EADC228713C9}" dt="2021-02-17T03:35:05.978" v="188" actId="14100"/>
          <ac:picMkLst>
            <pc:docMk/>
            <pc:sldMk cId="0" sldId="534"/>
            <ac:picMk id="29698" creationId="{93024AFD-4053-4538-A3C6-4961EB7CBC0F}"/>
          </ac:picMkLst>
        </pc:picChg>
      </pc:sldChg>
      <pc:sldChg chg="delSp add del">
        <pc:chgData name="Paul Stepek" userId="29cdd14380280b54" providerId="LiveId" clId="{EC80ECAC-02B6-436A-9F5A-EADC228713C9}" dt="2021-02-17T03:22:20.814" v="184" actId="2696"/>
        <pc:sldMkLst>
          <pc:docMk/>
          <pc:sldMk cId="0" sldId="535"/>
        </pc:sldMkLst>
        <pc:picChg chg="del">
          <ac:chgData name="Paul Stepek" userId="29cdd14380280b54" providerId="LiveId" clId="{EC80ECAC-02B6-436A-9F5A-EADC228713C9}" dt="2021-02-17T03:21:51.132" v="177" actId="21"/>
          <ac:picMkLst>
            <pc:docMk/>
            <pc:sldMk cId="0" sldId="535"/>
            <ac:picMk id="31746" creationId="{3A0B5568-3E84-43B7-9D4A-A45E92996965}"/>
          </ac:picMkLst>
        </pc:picChg>
      </pc:sldChg>
      <pc:sldChg chg="modSp">
        <pc:chgData name="Paul Stepek" userId="29cdd14380280b54" providerId="LiveId" clId="{EC80ECAC-02B6-436A-9F5A-EADC228713C9}" dt="2021-02-26T20:33:21.430" v="2099" actId="1076"/>
        <pc:sldMkLst>
          <pc:docMk/>
          <pc:sldMk cId="0" sldId="539"/>
        </pc:sldMkLst>
        <pc:picChg chg="mod">
          <ac:chgData name="Paul Stepek" userId="29cdd14380280b54" providerId="LiveId" clId="{EC80ECAC-02B6-436A-9F5A-EADC228713C9}" dt="2021-02-26T20:33:21.430" v="2099" actId="1076"/>
          <ac:picMkLst>
            <pc:docMk/>
            <pc:sldMk cId="0" sldId="539"/>
            <ac:picMk id="3" creationId="{2E988E10-724C-4F0F-A432-D284A0A00B01}"/>
          </ac:picMkLst>
        </pc:picChg>
      </pc:sldChg>
      <pc:sldChg chg="modSp">
        <pc:chgData name="Paul Stepek" userId="29cdd14380280b54" providerId="LiveId" clId="{EC80ECAC-02B6-436A-9F5A-EADC228713C9}" dt="2021-02-18T13:43:27.356" v="690" actId="14100"/>
        <pc:sldMkLst>
          <pc:docMk/>
          <pc:sldMk cId="0" sldId="548"/>
        </pc:sldMkLst>
        <pc:spChg chg="mod">
          <ac:chgData name="Paul Stepek" userId="29cdd14380280b54" providerId="LiveId" clId="{EC80ECAC-02B6-436A-9F5A-EADC228713C9}" dt="2021-02-18T13:43:14.323" v="686" actId="1076"/>
          <ac:spMkLst>
            <pc:docMk/>
            <pc:sldMk cId="0" sldId="548"/>
            <ac:spMk id="2" creationId="{628FD938-0283-443A-A7F7-4F3F0A34BE1B}"/>
          </ac:spMkLst>
        </pc:spChg>
        <pc:spChg chg="mod">
          <ac:chgData name="Paul Stepek" userId="29cdd14380280b54" providerId="LiveId" clId="{EC80ECAC-02B6-436A-9F5A-EADC228713C9}" dt="2021-02-18T13:43:18.007" v="687" actId="1076"/>
          <ac:spMkLst>
            <pc:docMk/>
            <pc:sldMk cId="0" sldId="548"/>
            <ac:spMk id="3" creationId="{83AFB9F0-B5DB-4F07-BFA1-2AAB9231FE9D}"/>
          </ac:spMkLst>
        </pc:spChg>
        <pc:spChg chg="mod">
          <ac:chgData name="Paul Stepek" userId="29cdd14380280b54" providerId="LiveId" clId="{EC80ECAC-02B6-436A-9F5A-EADC228713C9}" dt="2021-02-18T13:43:27.356" v="690" actId="14100"/>
          <ac:spMkLst>
            <pc:docMk/>
            <pc:sldMk cId="0" sldId="548"/>
            <ac:spMk id="9" creationId="{C19CFCB3-A07D-44FB-AABC-A2888313F7C4}"/>
          </ac:spMkLst>
        </pc:spChg>
        <pc:spChg chg="mod">
          <ac:chgData name="Paul Stepek" userId="29cdd14380280b54" providerId="LiveId" clId="{EC80ECAC-02B6-436A-9F5A-EADC228713C9}" dt="2021-02-18T13:43:11.151" v="685" actId="1076"/>
          <ac:spMkLst>
            <pc:docMk/>
            <pc:sldMk cId="0" sldId="548"/>
            <ac:spMk id="18434" creationId="{2C058342-B925-4571-8B08-9DDCFF2F374C}"/>
          </ac:spMkLst>
        </pc:spChg>
        <pc:spChg chg="mod">
          <ac:chgData name="Paul Stepek" userId="29cdd14380280b54" providerId="LiveId" clId="{EC80ECAC-02B6-436A-9F5A-EADC228713C9}" dt="2021-02-18T13:42:22.629" v="633" actId="1076"/>
          <ac:spMkLst>
            <pc:docMk/>
            <pc:sldMk cId="0" sldId="548"/>
            <ac:spMk id="21507" creationId="{9A39363C-DC6E-4E0E-A9D0-87DDA8E05F99}"/>
          </ac:spMkLst>
        </pc:spChg>
        <pc:picChg chg="mod">
          <ac:chgData name="Paul Stepek" userId="29cdd14380280b54" providerId="LiveId" clId="{EC80ECAC-02B6-436A-9F5A-EADC228713C9}" dt="2021-02-18T13:43:19.336" v="688" actId="1076"/>
          <ac:picMkLst>
            <pc:docMk/>
            <pc:sldMk cId="0" sldId="548"/>
            <ac:picMk id="8" creationId="{57D636DA-3EFA-4241-BA6A-309F6A22B0B9}"/>
          </ac:picMkLst>
        </pc:picChg>
        <pc:picChg chg="mod">
          <ac:chgData name="Paul Stepek" userId="29cdd14380280b54" providerId="LiveId" clId="{EC80ECAC-02B6-436A-9F5A-EADC228713C9}" dt="2021-02-18T13:43:21.439" v="689" actId="1076"/>
          <ac:picMkLst>
            <pc:docMk/>
            <pc:sldMk cId="0" sldId="548"/>
            <ac:picMk id="37893" creationId="{2DBE2E3E-53BB-464B-B42E-4896ABB8E42B}"/>
          </ac:picMkLst>
        </pc:picChg>
      </pc:sldChg>
      <pc:sldChg chg="addSp delSp modSp mod ord modAnim">
        <pc:chgData name="Paul Stepek" userId="29cdd14380280b54" providerId="LiveId" clId="{EC80ECAC-02B6-436A-9F5A-EADC228713C9}" dt="2021-02-26T20:48:31.709" v="3030" actId="207"/>
        <pc:sldMkLst>
          <pc:docMk/>
          <pc:sldMk cId="0" sldId="552"/>
        </pc:sldMkLst>
        <pc:spChg chg="mod">
          <ac:chgData name="Paul Stepek" userId="29cdd14380280b54" providerId="LiveId" clId="{EC80ECAC-02B6-436A-9F5A-EADC228713C9}" dt="2021-02-19T13:40:27.713" v="912" actId="1076"/>
          <ac:spMkLst>
            <pc:docMk/>
            <pc:sldMk cId="0" sldId="552"/>
            <ac:spMk id="22530" creationId="{C2CC2528-0563-4F9D-A2D4-B2EBEB060CB5}"/>
          </ac:spMkLst>
        </pc:spChg>
        <pc:spChg chg="mod">
          <ac:chgData name="Paul Stepek" userId="29cdd14380280b54" providerId="LiveId" clId="{EC80ECAC-02B6-436A-9F5A-EADC228713C9}" dt="2021-02-26T20:48:31.709" v="3030" actId="207"/>
          <ac:spMkLst>
            <pc:docMk/>
            <pc:sldMk cId="0" sldId="552"/>
            <ac:spMk id="29699" creationId="{60E4911B-BDFF-4A01-80EC-36EBABF47755}"/>
          </ac:spMkLst>
        </pc:spChg>
        <pc:picChg chg="add mod">
          <ac:chgData name="Paul Stepek" userId="29cdd14380280b54" providerId="LiveId" clId="{EC80ECAC-02B6-436A-9F5A-EADC228713C9}" dt="2021-02-18T13:51:45.921" v="863" actId="1076"/>
          <ac:picMkLst>
            <pc:docMk/>
            <pc:sldMk cId="0" sldId="552"/>
            <ac:picMk id="3" creationId="{CD67AC48-16F2-462A-A617-7C596D7B3FCF}"/>
          </ac:picMkLst>
        </pc:picChg>
        <pc:picChg chg="add del mod modCrop">
          <ac:chgData name="Paul Stepek" userId="29cdd14380280b54" providerId="LiveId" clId="{EC80ECAC-02B6-436A-9F5A-EADC228713C9}" dt="2021-02-19T13:39:54.465" v="910" actId="478"/>
          <ac:picMkLst>
            <pc:docMk/>
            <pc:sldMk cId="0" sldId="552"/>
            <ac:picMk id="5" creationId="{01348870-1597-4AE1-8744-CE96540AD454}"/>
          </ac:picMkLst>
        </pc:picChg>
        <pc:picChg chg="add mod">
          <ac:chgData name="Paul Stepek" userId="29cdd14380280b54" providerId="LiveId" clId="{EC80ECAC-02B6-436A-9F5A-EADC228713C9}" dt="2021-02-19T13:48:50.773" v="1067" actId="1076"/>
          <ac:picMkLst>
            <pc:docMk/>
            <pc:sldMk cId="0" sldId="552"/>
            <ac:picMk id="7" creationId="{37EBDE34-4CE9-4164-BD45-ED4F5AFFEF17}"/>
          </ac:picMkLst>
        </pc:picChg>
        <pc:picChg chg="del">
          <ac:chgData name="Paul Stepek" userId="29cdd14380280b54" providerId="LiveId" clId="{EC80ECAC-02B6-436A-9F5A-EADC228713C9}" dt="2021-02-18T13:44:17.886" v="734" actId="478"/>
          <ac:picMkLst>
            <pc:docMk/>
            <pc:sldMk cId="0" sldId="552"/>
            <ac:picMk id="22532" creationId="{136A5666-9AE3-4FEB-856B-ADC6733C4D05}"/>
          </ac:picMkLst>
        </pc:picChg>
      </pc:sldChg>
      <pc:sldChg chg="modSp ord">
        <pc:chgData name="Paul Stepek" userId="29cdd14380280b54" providerId="LiveId" clId="{EC80ECAC-02B6-436A-9F5A-EADC228713C9}" dt="2021-02-18T13:52:20.605" v="868"/>
        <pc:sldMkLst>
          <pc:docMk/>
          <pc:sldMk cId="0" sldId="558"/>
        </pc:sldMkLst>
        <pc:spChg chg="mod">
          <ac:chgData name="Paul Stepek" userId="29cdd14380280b54" providerId="LiveId" clId="{EC80ECAC-02B6-436A-9F5A-EADC228713C9}" dt="2021-02-17T03:23:05.963" v="185" actId="1076"/>
          <ac:spMkLst>
            <pc:docMk/>
            <pc:sldMk cId="0" sldId="558"/>
            <ac:spMk id="24578" creationId="{3FC792D4-8999-4C97-885B-B0AF060EAA36}"/>
          </ac:spMkLst>
        </pc:spChg>
      </pc:sldChg>
      <pc:sldChg chg="modSp mod modAnim">
        <pc:chgData name="Paul Stepek" userId="29cdd14380280b54" providerId="LiveId" clId="{EC80ECAC-02B6-436A-9F5A-EADC228713C9}" dt="2021-02-26T20:33:03.402" v="2098" actId="20577"/>
        <pc:sldMkLst>
          <pc:docMk/>
          <pc:sldMk cId="0" sldId="563"/>
        </pc:sldMkLst>
        <pc:spChg chg="mod">
          <ac:chgData name="Paul Stepek" userId="29cdd14380280b54" providerId="LiveId" clId="{EC80ECAC-02B6-436A-9F5A-EADC228713C9}" dt="2021-02-17T03:12:12.899" v="171" actId="6549"/>
          <ac:spMkLst>
            <pc:docMk/>
            <pc:sldMk cId="0" sldId="563"/>
            <ac:spMk id="2" creationId="{A578AEBE-5873-4A47-A4E9-81F7DAA8785C}"/>
          </ac:spMkLst>
        </pc:spChg>
        <pc:spChg chg="mod">
          <ac:chgData name="Paul Stepek" userId="29cdd14380280b54" providerId="LiveId" clId="{EC80ECAC-02B6-436A-9F5A-EADC228713C9}" dt="2021-02-17T03:12:07.894" v="167" actId="20577"/>
          <ac:spMkLst>
            <pc:docMk/>
            <pc:sldMk cId="0" sldId="563"/>
            <ac:spMk id="3" creationId="{3ACB75AD-62D5-44C7-928B-53C5564F540C}"/>
          </ac:spMkLst>
        </pc:spChg>
        <pc:spChg chg="mod">
          <ac:chgData name="Paul Stepek" userId="29cdd14380280b54" providerId="LiveId" clId="{EC80ECAC-02B6-436A-9F5A-EADC228713C9}" dt="2021-02-17T03:10:35.072" v="140" actId="14100"/>
          <ac:spMkLst>
            <pc:docMk/>
            <pc:sldMk cId="0" sldId="563"/>
            <ac:spMk id="4" creationId="{B23BD9DD-AA52-4A95-8817-A8F6317297B4}"/>
          </ac:spMkLst>
        </pc:spChg>
        <pc:spChg chg="mod">
          <ac:chgData name="Paul Stepek" userId="29cdd14380280b54" providerId="LiveId" clId="{EC80ECAC-02B6-436A-9F5A-EADC228713C9}" dt="2021-02-17T03:11:48.053" v="158" actId="6549"/>
          <ac:spMkLst>
            <pc:docMk/>
            <pc:sldMk cId="0" sldId="563"/>
            <ac:spMk id="7" creationId="{7A4626D6-DDF1-45AA-A7E3-0F3A9E0ECA83}"/>
          </ac:spMkLst>
        </pc:spChg>
        <pc:spChg chg="mod">
          <ac:chgData name="Paul Stepek" userId="29cdd14380280b54" providerId="LiveId" clId="{EC80ECAC-02B6-436A-9F5A-EADC228713C9}" dt="2021-02-26T20:32:56.988" v="2092" actId="5793"/>
          <ac:spMkLst>
            <pc:docMk/>
            <pc:sldMk cId="0" sldId="563"/>
            <ac:spMk id="9" creationId="{17B518D3-3965-4DA5-BF27-5B0C818C21CC}"/>
          </ac:spMkLst>
        </pc:spChg>
        <pc:spChg chg="mod">
          <ac:chgData name="Paul Stepek" userId="29cdd14380280b54" providerId="LiveId" clId="{EC80ECAC-02B6-436A-9F5A-EADC228713C9}" dt="2021-02-26T20:33:03.402" v="2098" actId="20577"/>
          <ac:spMkLst>
            <pc:docMk/>
            <pc:sldMk cId="0" sldId="563"/>
            <ac:spMk id="10" creationId="{C5AB9557-C1B6-4671-A2F5-F9FB54486060}"/>
          </ac:spMkLst>
        </pc:spChg>
        <pc:spChg chg="mod">
          <ac:chgData name="Paul Stepek" userId="29cdd14380280b54" providerId="LiveId" clId="{EC80ECAC-02B6-436A-9F5A-EADC228713C9}" dt="2021-02-17T03:08:41.880" v="98" actId="14100"/>
          <ac:spMkLst>
            <pc:docMk/>
            <pc:sldMk cId="0" sldId="563"/>
            <ac:spMk id="35843" creationId="{BFA0FA3B-925E-4B1C-B117-5E172DA4720C}"/>
          </ac:spMkLst>
        </pc:spChg>
      </pc:sldChg>
      <pc:sldChg chg="modSp mod modAnim">
        <pc:chgData name="Paul Stepek" userId="29cdd14380280b54" providerId="LiveId" clId="{EC80ECAC-02B6-436A-9F5A-EADC228713C9}" dt="2021-02-26T20:34:56.810" v="2151" actId="6549"/>
        <pc:sldMkLst>
          <pc:docMk/>
          <pc:sldMk cId="0" sldId="573"/>
        </pc:sldMkLst>
        <pc:spChg chg="mod">
          <ac:chgData name="Paul Stepek" userId="29cdd14380280b54" providerId="LiveId" clId="{EC80ECAC-02B6-436A-9F5A-EADC228713C9}" dt="2021-02-26T20:34:56.810" v="2151" actId="6549"/>
          <ac:spMkLst>
            <pc:docMk/>
            <pc:sldMk cId="0" sldId="573"/>
            <ac:spMk id="7" creationId="{770F68B9-0019-4EAD-84F5-454932A6ADD6}"/>
          </ac:spMkLst>
        </pc:spChg>
        <pc:spChg chg="mod">
          <ac:chgData name="Paul Stepek" userId="29cdd14380280b54" providerId="LiveId" clId="{EC80ECAC-02B6-436A-9F5A-EADC228713C9}" dt="2021-02-22T13:57:59.246" v="2010" actId="6549"/>
          <ac:spMkLst>
            <pc:docMk/>
            <pc:sldMk cId="0" sldId="573"/>
            <ac:spMk id="9" creationId="{62330547-532A-4188-BE9F-2FE39F6C6BBB}"/>
          </ac:spMkLst>
        </pc:spChg>
        <pc:spChg chg="mod">
          <ac:chgData name="Paul Stepek" userId="29cdd14380280b54" providerId="LiveId" clId="{EC80ECAC-02B6-436A-9F5A-EADC228713C9}" dt="2021-02-22T18:32:27.802" v="2085" actId="20577"/>
          <ac:spMkLst>
            <pc:docMk/>
            <pc:sldMk cId="0" sldId="573"/>
            <ac:spMk id="10" creationId="{D685E6F9-29B2-4BF8-8975-ACBF651DC3F2}"/>
          </ac:spMkLst>
        </pc:spChg>
      </pc:sldChg>
      <pc:sldChg chg="modSp mod modAnim">
        <pc:chgData name="Paul Stepek" userId="29cdd14380280b54" providerId="LiveId" clId="{EC80ECAC-02B6-436A-9F5A-EADC228713C9}" dt="2021-02-26T20:35:55.941" v="2199" actId="20577"/>
        <pc:sldMkLst>
          <pc:docMk/>
          <pc:sldMk cId="0" sldId="574"/>
        </pc:sldMkLst>
        <pc:spChg chg="mod">
          <ac:chgData name="Paul Stepek" userId="29cdd14380280b54" providerId="LiveId" clId="{EC80ECAC-02B6-436A-9F5A-EADC228713C9}" dt="2021-02-22T13:42:39.421" v="1915" actId="6549"/>
          <ac:spMkLst>
            <pc:docMk/>
            <pc:sldMk cId="0" sldId="574"/>
            <ac:spMk id="7" creationId="{5800D70C-CF1D-4AE7-90C1-164FE39B4B9E}"/>
          </ac:spMkLst>
        </pc:spChg>
        <pc:spChg chg="mod">
          <ac:chgData name="Paul Stepek" userId="29cdd14380280b54" providerId="LiveId" clId="{EC80ECAC-02B6-436A-9F5A-EADC228713C9}" dt="2021-02-26T20:35:55.941" v="2199" actId="20577"/>
          <ac:spMkLst>
            <pc:docMk/>
            <pc:sldMk cId="0" sldId="574"/>
            <ac:spMk id="9" creationId="{835DD208-9F73-4B2A-837E-606F6086F99C}"/>
          </ac:spMkLst>
        </pc:spChg>
        <pc:spChg chg="mod">
          <ac:chgData name="Paul Stepek" userId="29cdd14380280b54" providerId="LiveId" clId="{EC80ECAC-02B6-436A-9F5A-EADC228713C9}" dt="2021-02-22T13:42:43.797" v="1916" actId="6549"/>
          <ac:spMkLst>
            <pc:docMk/>
            <pc:sldMk cId="0" sldId="574"/>
            <ac:spMk id="10" creationId="{CAAF7011-0212-45B2-B8CF-2A4F1227EB57}"/>
          </ac:spMkLst>
        </pc:spChg>
      </pc:sldChg>
      <pc:sldChg chg="addSp delSp modSp mod modClrScheme chgLayout">
        <pc:chgData name="Paul Stepek" userId="29cdd14380280b54" providerId="LiveId" clId="{EC80ECAC-02B6-436A-9F5A-EADC228713C9}" dt="2021-02-26T20:47:55.294" v="3024" actId="1076"/>
        <pc:sldMkLst>
          <pc:docMk/>
          <pc:sldMk cId="0" sldId="579"/>
        </pc:sldMkLst>
        <pc:spChg chg="add del mod ord">
          <ac:chgData name="Paul Stepek" userId="29cdd14380280b54" providerId="LiveId" clId="{EC80ECAC-02B6-436A-9F5A-EADC228713C9}" dt="2021-02-26T20:43:33.404" v="2620" actId="21"/>
          <ac:spMkLst>
            <pc:docMk/>
            <pc:sldMk cId="0" sldId="579"/>
            <ac:spMk id="2" creationId="{9BF1E21A-2079-4306-B069-94E02C5BA054}"/>
          </ac:spMkLst>
        </pc:spChg>
        <pc:spChg chg="add mod ord">
          <ac:chgData name="Paul Stepek" userId="29cdd14380280b54" providerId="LiveId" clId="{EC80ECAC-02B6-436A-9F5A-EADC228713C9}" dt="2021-02-26T20:46:03.159" v="2853" actId="6549"/>
          <ac:spMkLst>
            <pc:docMk/>
            <pc:sldMk cId="0" sldId="579"/>
            <ac:spMk id="3" creationId="{A1417749-0D33-4AA9-9879-9A1C211C0697}"/>
          </ac:spMkLst>
        </pc:spChg>
        <pc:spChg chg="add del mod ord">
          <ac:chgData name="Paul Stepek" userId="29cdd14380280b54" providerId="LiveId" clId="{EC80ECAC-02B6-436A-9F5A-EADC228713C9}" dt="2021-02-26T20:46:26.064" v="2855" actId="21"/>
          <ac:spMkLst>
            <pc:docMk/>
            <pc:sldMk cId="0" sldId="579"/>
            <ac:spMk id="4" creationId="{5E6F4B96-051B-46C5-8F55-4586FAEC1AC8}"/>
          </ac:spMkLst>
        </pc:spChg>
        <pc:spChg chg="add mod ord">
          <ac:chgData name="Paul Stepek" userId="29cdd14380280b54" providerId="LiveId" clId="{EC80ECAC-02B6-436A-9F5A-EADC228713C9}" dt="2021-02-26T20:47:51.852" v="3023" actId="20577"/>
          <ac:spMkLst>
            <pc:docMk/>
            <pc:sldMk cId="0" sldId="579"/>
            <ac:spMk id="5" creationId="{5EC50B12-0280-4243-A737-FCC4041611C9}"/>
          </ac:spMkLst>
        </pc:spChg>
        <pc:spChg chg="mod ord">
          <ac:chgData name="Paul Stepek" userId="29cdd14380280b54" providerId="LiveId" clId="{EC80ECAC-02B6-436A-9F5A-EADC228713C9}" dt="2021-02-26T20:45:26.021" v="2843" actId="14100"/>
          <ac:spMkLst>
            <pc:docMk/>
            <pc:sldMk cId="0" sldId="579"/>
            <ac:spMk id="28676" creationId="{B0A61E6D-D292-4EDC-B2E0-A482ACD0EA1A}"/>
          </ac:spMkLst>
        </pc:spChg>
        <pc:picChg chg="mod">
          <ac:chgData name="Paul Stepek" userId="29cdd14380280b54" providerId="LiveId" clId="{EC80ECAC-02B6-436A-9F5A-EADC228713C9}" dt="2021-02-26T20:46:15.216" v="2854" actId="14100"/>
          <ac:picMkLst>
            <pc:docMk/>
            <pc:sldMk cId="0" sldId="579"/>
            <ac:picMk id="28674" creationId="{BB1BBC57-A6ED-493E-8007-B22D648BE8EE}"/>
          </ac:picMkLst>
        </pc:picChg>
        <pc:picChg chg="mod">
          <ac:chgData name="Paul Stepek" userId="29cdd14380280b54" providerId="LiveId" clId="{EC80ECAC-02B6-436A-9F5A-EADC228713C9}" dt="2021-02-26T20:47:55.294" v="3024" actId="1076"/>
          <ac:picMkLst>
            <pc:docMk/>
            <pc:sldMk cId="0" sldId="579"/>
            <ac:picMk id="28675" creationId="{49429D09-3E8F-4A89-BB69-1056CECE6290}"/>
          </ac:picMkLst>
        </pc:picChg>
      </pc:sldChg>
      <pc:sldChg chg="ord">
        <pc:chgData name="Paul Stepek" userId="29cdd14380280b54" providerId="LiveId" clId="{EC80ECAC-02B6-436A-9F5A-EADC228713C9}" dt="2021-02-18T13:52:14.789" v="866"/>
        <pc:sldMkLst>
          <pc:docMk/>
          <pc:sldMk cId="0" sldId="580"/>
        </pc:sldMkLst>
      </pc:sldChg>
      <pc:sldChg chg="ord">
        <pc:chgData name="Paul Stepek" userId="29cdd14380280b54" providerId="LiveId" clId="{EC80ECAC-02B6-436A-9F5A-EADC228713C9}" dt="2021-02-17T13:32:38.171" v="353"/>
        <pc:sldMkLst>
          <pc:docMk/>
          <pc:sldMk cId="0" sldId="581"/>
        </pc:sldMkLst>
      </pc:sldChg>
      <pc:sldChg chg="del">
        <pc:chgData name="Paul Stepek" userId="29cdd14380280b54" providerId="LiveId" clId="{EC80ECAC-02B6-436A-9F5A-EADC228713C9}" dt="2021-02-19T14:45:09.535" v="1368" actId="2696"/>
        <pc:sldMkLst>
          <pc:docMk/>
          <pc:sldMk cId="0" sldId="582"/>
        </pc:sldMkLst>
      </pc:sldChg>
      <pc:sldChg chg="addSp delSp modSp new mod">
        <pc:chgData name="Paul Stepek" userId="29cdd14380280b54" providerId="LiveId" clId="{EC80ECAC-02B6-436A-9F5A-EADC228713C9}" dt="2021-02-17T03:40:54.121" v="235" actId="1076"/>
        <pc:sldMkLst>
          <pc:docMk/>
          <pc:sldMk cId="3614164653" sldId="583"/>
        </pc:sldMkLst>
        <pc:spChg chg="mod">
          <ac:chgData name="Paul Stepek" userId="29cdd14380280b54" providerId="LiveId" clId="{EC80ECAC-02B6-436A-9F5A-EADC228713C9}" dt="2021-02-17T03:40:54.121" v="235" actId="1076"/>
          <ac:spMkLst>
            <pc:docMk/>
            <pc:sldMk cId="3614164653" sldId="583"/>
            <ac:spMk id="2" creationId="{20EE1F2A-EC22-415D-B357-39A9B638FCE3}"/>
          </ac:spMkLst>
        </pc:spChg>
        <pc:spChg chg="del">
          <ac:chgData name="Paul Stepek" userId="29cdd14380280b54" providerId="LiveId" clId="{EC80ECAC-02B6-436A-9F5A-EADC228713C9}" dt="2021-02-17T03:39:51.518" v="223" actId="931"/>
          <ac:spMkLst>
            <pc:docMk/>
            <pc:sldMk cId="3614164653" sldId="583"/>
            <ac:spMk id="3" creationId="{FFC96321-AA7F-4DB0-8414-FCA7B7BCAD47}"/>
          </ac:spMkLst>
        </pc:spChg>
        <pc:picChg chg="add mod">
          <ac:chgData name="Paul Stepek" userId="29cdd14380280b54" providerId="LiveId" clId="{EC80ECAC-02B6-436A-9F5A-EADC228713C9}" dt="2021-02-17T03:40:45.304" v="234" actId="1076"/>
          <ac:picMkLst>
            <pc:docMk/>
            <pc:sldMk cId="3614164653" sldId="583"/>
            <ac:picMk id="5" creationId="{3B0B0FE3-B080-47E3-9C3B-5FCA69D471AD}"/>
          </ac:picMkLst>
        </pc:picChg>
      </pc:sldChg>
      <pc:sldChg chg="addSp modSp add mod modClrScheme chgLayout">
        <pc:chgData name="Paul Stepek" userId="29cdd14380280b54" providerId="LiveId" clId="{EC80ECAC-02B6-436A-9F5A-EADC228713C9}" dt="2021-02-26T20:42:49.701" v="2615" actId="1076"/>
        <pc:sldMkLst>
          <pc:docMk/>
          <pc:sldMk cId="0" sldId="584"/>
        </pc:sldMkLst>
        <pc:spChg chg="add mod ord">
          <ac:chgData name="Paul Stepek" userId="29cdd14380280b54" providerId="LiveId" clId="{EC80ECAC-02B6-436A-9F5A-EADC228713C9}" dt="2021-02-26T20:42:49.701" v="2615" actId="1076"/>
          <ac:spMkLst>
            <pc:docMk/>
            <pc:sldMk cId="0" sldId="584"/>
            <ac:spMk id="2" creationId="{4CAD344A-18DC-447B-893B-A56B4E9A5BA8}"/>
          </ac:spMkLst>
        </pc:spChg>
        <pc:picChg chg="mod">
          <ac:chgData name="Paul Stepek" userId="29cdd14380280b54" providerId="LiveId" clId="{EC80ECAC-02B6-436A-9F5A-EADC228713C9}" dt="2021-02-26T20:41:19.630" v="2453" actId="1076"/>
          <ac:picMkLst>
            <pc:docMk/>
            <pc:sldMk cId="0" sldId="584"/>
            <ac:picMk id="27650" creationId="{0FABE2A6-4A01-4947-9734-84597E3EA1CF}"/>
          </ac:picMkLst>
        </pc:picChg>
      </pc:sldChg>
      <pc:sldChg chg="modSp add mod">
        <pc:chgData name="Paul Stepek" userId="29cdd14380280b54" providerId="LiveId" clId="{EC80ECAC-02B6-436A-9F5A-EADC228713C9}" dt="2021-02-26T20:38:05.353" v="2293" actId="14100"/>
        <pc:sldMkLst>
          <pc:docMk/>
          <pc:sldMk cId="0" sldId="585"/>
        </pc:sldMkLst>
        <pc:spChg chg="mod">
          <ac:chgData name="Paul Stepek" userId="29cdd14380280b54" providerId="LiveId" clId="{EC80ECAC-02B6-436A-9F5A-EADC228713C9}" dt="2021-02-17T13:37:12.468" v="600" actId="1076"/>
          <ac:spMkLst>
            <pc:docMk/>
            <pc:sldMk cId="0" sldId="585"/>
            <ac:spMk id="24578" creationId="{6C35682A-A1D7-40E7-B442-674F2CCE2C61}"/>
          </ac:spMkLst>
        </pc:spChg>
        <pc:spChg chg="mod">
          <ac:chgData name="Paul Stepek" userId="29cdd14380280b54" providerId="LiveId" clId="{EC80ECAC-02B6-436A-9F5A-EADC228713C9}" dt="2021-02-26T20:38:05.353" v="2293" actId="14100"/>
          <ac:spMkLst>
            <pc:docMk/>
            <pc:sldMk cId="0" sldId="585"/>
            <ac:spMk id="24579" creationId="{78FEFB61-3147-49A8-A670-FC13019AEEB4}"/>
          </ac:spMkLst>
        </pc:spChg>
        <pc:spChg chg="mod">
          <ac:chgData name="Paul Stepek" userId="29cdd14380280b54" providerId="LiveId" clId="{EC80ECAC-02B6-436A-9F5A-EADC228713C9}" dt="2021-02-26T20:37:57.651" v="2291" actId="14100"/>
          <ac:spMkLst>
            <pc:docMk/>
            <pc:sldMk cId="0" sldId="585"/>
            <ac:spMk id="24581" creationId="{DBDF6319-9E4D-4D21-B75D-CCCF5EE80C56}"/>
          </ac:spMkLst>
        </pc:spChg>
        <pc:picChg chg="mod">
          <ac:chgData name="Paul Stepek" userId="29cdd14380280b54" providerId="LiveId" clId="{EC80ECAC-02B6-436A-9F5A-EADC228713C9}" dt="2021-02-17T13:37:56.862" v="631" actId="1076"/>
          <ac:picMkLst>
            <pc:docMk/>
            <pc:sldMk cId="0" sldId="585"/>
            <ac:picMk id="24580" creationId="{40B40C1B-BABF-4CF2-B91F-26BF9903F226}"/>
          </ac:picMkLst>
        </pc:picChg>
        <pc:picChg chg="mod">
          <ac:chgData name="Paul Stepek" userId="29cdd14380280b54" providerId="LiveId" clId="{EC80ECAC-02B6-436A-9F5A-EADC228713C9}" dt="2021-02-17T13:36:53.968" v="597" actId="1076"/>
          <ac:picMkLst>
            <pc:docMk/>
            <pc:sldMk cId="0" sldId="585"/>
            <ac:picMk id="24582" creationId="{79CCBA0E-2B28-4164-B7B2-95427892D49E}"/>
          </ac:picMkLst>
        </pc:picChg>
      </pc:sldChg>
      <pc:sldChg chg="addSp modSp new mod">
        <pc:chgData name="Paul Stepek" userId="29cdd14380280b54" providerId="LiveId" clId="{EC80ECAC-02B6-436A-9F5A-EADC228713C9}" dt="2021-02-19T13:42:41.784" v="935" actId="1076"/>
        <pc:sldMkLst>
          <pc:docMk/>
          <pc:sldMk cId="303248363" sldId="586"/>
        </pc:sldMkLst>
        <pc:spChg chg="mod">
          <ac:chgData name="Paul Stepek" userId="29cdd14380280b54" providerId="LiveId" clId="{EC80ECAC-02B6-436A-9F5A-EADC228713C9}" dt="2021-02-19T13:42:27.388" v="930" actId="1076"/>
          <ac:spMkLst>
            <pc:docMk/>
            <pc:sldMk cId="303248363" sldId="586"/>
            <ac:spMk id="2" creationId="{FD5697CA-8B55-4799-BAB3-4D4A545BEFAE}"/>
          </ac:spMkLst>
        </pc:spChg>
        <pc:picChg chg="add mod">
          <ac:chgData name="Paul Stepek" userId="29cdd14380280b54" providerId="LiveId" clId="{EC80ECAC-02B6-436A-9F5A-EADC228713C9}" dt="2021-02-19T13:42:41.784" v="935" actId="1076"/>
          <ac:picMkLst>
            <pc:docMk/>
            <pc:sldMk cId="303248363" sldId="586"/>
            <ac:picMk id="4" creationId="{C5387908-F01D-4A3A-8A22-7FDC4C0E9F3F}"/>
          </ac:picMkLst>
        </pc:picChg>
      </pc:sldChg>
      <pc:sldChg chg="addSp delSp modSp add mod ord modAnim">
        <pc:chgData name="Paul Stepek" userId="29cdd14380280b54" providerId="LiveId" clId="{EC80ECAC-02B6-436A-9F5A-EADC228713C9}" dt="2021-02-22T13:41:13.038" v="1905"/>
        <pc:sldMkLst>
          <pc:docMk/>
          <pc:sldMk cId="746098675" sldId="587"/>
        </pc:sldMkLst>
        <pc:spChg chg="del mod">
          <ac:chgData name="Paul Stepek" userId="29cdd14380280b54" providerId="LiveId" clId="{EC80ECAC-02B6-436A-9F5A-EADC228713C9}" dt="2021-02-22T13:15:38.776" v="1631" actId="21"/>
          <ac:spMkLst>
            <pc:docMk/>
            <pc:sldMk cId="746098675" sldId="587"/>
            <ac:spMk id="2" creationId="{628FD938-0283-443A-A7F7-4F3F0A34BE1B}"/>
          </ac:spMkLst>
        </pc:spChg>
        <pc:spChg chg="del mod">
          <ac:chgData name="Paul Stepek" userId="29cdd14380280b54" providerId="LiveId" clId="{EC80ECAC-02B6-436A-9F5A-EADC228713C9}" dt="2021-02-22T13:15:46.360" v="1634" actId="21"/>
          <ac:spMkLst>
            <pc:docMk/>
            <pc:sldMk cId="746098675" sldId="587"/>
            <ac:spMk id="3" creationId="{83AFB9F0-B5DB-4F07-BFA1-2AAB9231FE9D}"/>
          </ac:spMkLst>
        </pc:spChg>
        <pc:spChg chg="add del mod">
          <ac:chgData name="Paul Stepek" userId="29cdd14380280b54" providerId="LiveId" clId="{EC80ECAC-02B6-436A-9F5A-EADC228713C9}" dt="2021-02-22T13:15:41.066" v="1632" actId="478"/>
          <ac:spMkLst>
            <pc:docMk/>
            <pc:sldMk cId="746098675" sldId="587"/>
            <ac:spMk id="4" creationId="{D92D386A-0A7B-472F-A9D4-CA99EC4E47B3}"/>
          </ac:spMkLst>
        </pc:spChg>
        <pc:spChg chg="add del mod">
          <ac:chgData name="Paul Stepek" userId="29cdd14380280b54" providerId="LiveId" clId="{EC80ECAC-02B6-436A-9F5A-EADC228713C9}" dt="2021-02-22T13:15:56.417" v="1635" actId="21"/>
          <ac:spMkLst>
            <pc:docMk/>
            <pc:sldMk cId="746098675" sldId="587"/>
            <ac:spMk id="5" creationId="{9AC33C77-42DA-405F-9CF8-98D7E1C7D0CE}"/>
          </ac:spMkLst>
        </pc:spChg>
        <pc:spChg chg="add del mod">
          <ac:chgData name="Paul Stepek" userId="29cdd14380280b54" providerId="LiveId" clId="{EC80ECAC-02B6-436A-9F5A-EADC228713C9}" dt="2021-02-22T13:16:09.273" v="1640" actId="21"/>
          <ac:spMkLst>
            <pc:docMk/>
            <pc:sldMk cId="746098675" sldId="587"/>
            <ac:spMk id="6" creationId="{52BE8FC2-D96E-4246-83F5-2F00BB78D0BC}"/>
          </ac:spMkLst>
        </pc:spChg>
        <pc:spChg chg="del mod">
          <ac:chgData name="Paul Stepek" userId="29cdd14380280b54" providerId="LiveId" clId="{EC80ECAC-02B6-436A-9F5A-EADC228713C9}" dt="2021-02-22T13:16:05.693" v="1639" actId="21"/>
          <ac:spMkLst>
            <pc:docMk/>
            <pc:sldMk cId="746098675" sldId="587"/>
            <ac:spMk id="9" creationId="{C19CFCB3-A07D-44FB-AABC-A2888313F7C4}"/>
          </ac:spMkLst>
        </pc:spChg>
        <pc:spChg chg="mod">
          <ac:chgData name="Paul Stepek" userId="29cdd14380280b54" providerId="LiveId" clId="{EC80ECAC-02B6-436A-9F5A-EADC228713C9}" dt="2021-02-22T13:40:51.768" v="1903" actId="14100"/>
          <ac:spMkLst>
            <pc:docMk/>
            <pc:sldMk cId="746098675" sldId="587"/>
            <ac:spMk id="18434" creationId="{2C058342-B925-4571-8B08-9DDCFF2F374C}"/>
          </ac:spMkLst>
        </pc:spChg>
        <pc:spChg chg="mod">
          <ac:chgData name="Paul Stepek" userId="29cdd14380280b54" providerId="LiveId" clId="{EC80ECAC-02B6-436A-9F5A-EADC228713C9}" dt="2021-02-22T13:19:27.709" v="1786" actId="1076"/>
          <ac:spMkLst>
            <pc:docMk/>
            <pc:sldMk cId="746098675" sldId="587"/>
            <ac:spMk id="21507" creationId="{9A39363C-DC6E-4E0E-A9D0-87DDA8E05F99}"/>
          </ac:spMkLst>
        </pc:spChg>
        <pc:picChg chg="del mod">
          <ac:chgData name="Paul Stepek" userId="29cdd14380280b54" providerId="LiveId" clId="{EC80ECAC-02B6-436A-9F5A-EADC228713C9}" dt="2021-02-22T13:17:50.706" v="1651" actId="21"/>
          <ac:picMkLst>
            <pc:docMk/>
            <pc:sldMk cId="746098675" sldId="587"/>
            <ac:picMk id="8" creationId="{57D636DA-3EFA-4241-BA6A-309F6A22B0B9}"/>
          </ac:picMkLst>
        </pc:picChg>
        <pc:picChg chg="add mod modCrop">
          <ac:chgData name="Paul Stepek" userId="29cdd14380280b54" providerId="LiveId" clId="{EC80ECAC-02B6-436A-9F5A-EADC228713C9}" dt="2021-02-22T13:40:04.846" v="1861" actId="1076"/>
          <ac:picMkLst>
            <pc:docMk/>
            <pc:sldMk cId="746098675" sldId="587"/>
            <ac:picMk id="10" creationId="{99A4CE90-A1A5-4FCD-BB6A-71C8F38B31E4}"/>
          </ac:picMkLst>
        </pc:picChg>
        <pc:picChg chg="add mod">
          <ac:chgData name="Paul Stepek" userId="29cdd14380280b54" providerId="LiveId" clId="{EC80ECAC-02B6-436A-9F5A-EADC228713C9}" dt="2021-02-22T13:40:06.745" v="1862" actId="1076"/>
          <ac:picMkLst>
            <pc:docMk/>
            <pc:sldMk cId="746098675" sldId="587"/>
            <ac:picMk id="12" creationId="{8EA23DBB-A875-4B7B-AEE1-5F5589486E84}"/>
          </ac:picMkLst>
        </pc:picChg>
        <pc:picChg chg="del">
          <ac:chgData name="Paul Stepek" userId="29cdd14380280b54" providerId="LiveId" clId="{EC80ECAC-02B6-436A-9F5A-EADC228713C9}" dt="2021-02-22T13:15:32.170" v="1628" actId="478"/>
          <ac:picMkLst>
            <pc:docMk/>
            <pc:sldMk cId="746098675" sldId="587"/>
            <ac:picMk id="37893" creationId="{2DBE2E3E-53BB-464B-B42E-4896ABB8E42B}"/>
          </ac:picMkLst>
        </pc:picChg>
      </pc:sldChg>
      <pc:sldChg chg="modSp add ord modAnim">
        <pc:chgData name="Paul Stepek" userId="29cdd14380280b54" providerId="LiveId" clId="{EC80ECAC-02B6-436A-9F5A-EADC228713C9}" dt="2021-02-26T20:43:04.031" v="2616" actId="6549"/>
        <pc:sldMkLst>
          <pc:docMk/>
          <pc:sldMk cId="938588135" sldId="588"/>
        </pc:sldMkLst>
        <pc:spChg chg="mod">
          <ac:chgData name="Paul Stepek" userId="29cdd14380280b54" providerId="LiveId" clId="{EC80ECAC-02B6-436A-9F5A-EADC228713C9}" dt="2021-02-26T20:43:04.031" v="2616" actId="6549"/>
          <ac:spMkLst>
            <pc:docMk/>
            <pc:sldMk cId="938588135" sldId="588"/>
            <ac:spMk id="9" creationId="{835DD208-9F73-4B2A-837E-606F6086F99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0B71FD25-977C-4CF2-9063-CFC9C91E94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55C376C4-CEE7-4EEA-A51B-6DDC38CC414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8" name="Rectangle 4">
            <a:extLst>
              <a:ext uri="{FF2B5EF4-FFF2-40B4-BE49-F238E27FC236}">
                <a16:creationId xmlns:a16="http://schemas.microsoft.com/office/drawing/2014/main" id="{F6229E07-14DA-460F-B3A8-25A79CAC46D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9" name="Rectangle 5">
            <a:extLst>
              <a:ext uri="{FF2B5EF4-FFF2-40B4-BE49-F238E27FC236}">
                <a16:creationId xmlns:a16="http://schemas.microsoft.com/office/drawing/2014/main" id="{1EEE7E13-C5D5-434B-98D5-79F4126886E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2F48AC19-F847-4DFC-A572-0B3A69111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5BCC919-7165-4532-B151-DA283095EB6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AFDFC22E-CA61-4EF0-B5E0-D6531A50EAE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9DB3F867-96B3-4DC6-B774-7246193CA0E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81" name="Rectangle 5">
            <a:extLst>
              <a:ext uri="{FF2B5EF4-FFF2-40B4-BE49-F238E27FC236}">
                <a16:creationId xmlns:a16="http://schemas.microsoft.com/office/drawing/2014/main" id="{E9B4E6D6-FB86-4E28-9CD4-0B43D48A331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8182" name="Rectangle 6">
            <a:extLst>
              <a:ext uri="{FF2B5EF4-FFF2-40B4-BE49-F238E27FC236}">
                <a16:creationId xmlns:a16="http://schemas.microsoft.com/office/drawing/2014/main" id="{00BEB5F4-F925-476A-BF7B-95032BF553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3" name="Rectangle 7">
            <a:extLst>
              <a:ext uri="{FF2B5EF4-FFF2-40B4-BE49-F238E27FC236}">
                <a16:creationId xmlns:a16="http://schemas.microsoft.com/office/drawing/2014/main" id="{2AD7A824-B35A-4244-96D0-09BBD34DAF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A54DED30-613D-4FA4-A3CC-DAAF5EA6CD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D04F4D3-3584-4ED7-AD6A-78E47B9890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9EF8E01-EA6A-4FA0-9EAE-5AD91E5A8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286F4DA-1E67-4B70-956A-9F95542DD7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98867B6-5198-48A5-819D-D11BD5CB2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FIGURE 7-34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F04E1FA-06F0-497E-858E-B2F50FB658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7FD6E70-8D76-47A2-93D7-9BE5FAD9C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4ABE243-A2E7-4D05-BBB5-06C3420A22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855E835-812B-47A4-A1BF-9E6776649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5B6AEA7-A6B6-43EE-A8AD-F6A0DAF497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5D6491E-3466-4148-8500-03042C7342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22764B1-6B9D-4B1C-BD12-3B345B45EE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39A97C3-2822-4B4D-A0EF-E8C00FF97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ABD1D5F-C913-4C4F-8B89-2AFC369CF2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2F3B6731-CE53-441E-936B-471E28769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0E6113F6-04C5-4F0A-9388-88496619AC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02E3F39-E8C6-4F88-B944-992833FF2D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4ABE243-A2E7-4D05-BBB5-06C3420A22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855E835-812B-47A4-A1BF-9E6776649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468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BD11AF73-4AE2-45ED-8762-AB9E92766B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11E1B-CB09-4A38-9A2A-BE165C54F39F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23C461FA-9603-46C4-AFEE-B723072538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728908AD-888E-4036-B7CA-0E5A7DB6BC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BC2B0-1628-4D25-B6D0-591631E0C7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957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C1F40367-4334-443A-BDA1-609D3845B2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097B-5D02-499F-8ECE-DBE0152A6263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7E5112F0-250D-4B7F-8D09-05CFF4F9B2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6DB0482F-1A6C-403A-8ED5-5E2ED98148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F64A4-863D-40F3-B3E3-8DC2934613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53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AE91F927-748A-4D40-9BEB-9AEBB6A2F3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36B70-40A7-4078-A9AE-375AA2442757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D1EFBFC1-50A2-4A91-A96F-716BC21803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0EBF4956-D781-4EE2-ADB1-FF7DEB4EDA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1029E-95C7-4048-8BDF-256B67EAB9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01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893BE1AF-DDDE-48CB-BE8C-A09252857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6E9E-DE45-4CB4-8E25-E0B3827589DD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7516C9C3-919E-4EC7-B803-C43EE771B7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D92189FD-F968-483F-A6FB-D0598DB3B6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D4B97-4553-4CE9-BBA8-79477C9828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51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62ADD5AE-876C-4473-86A4-BFAB5F8A4F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20BAB-B822-4D68-89FD-8ACED4B07EFF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646B58B7-BE27-48D7-99C1-E5052CF6A8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3896111B-9067-4A58-AE6D-ECD7BBE082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46D3F-3075-4D71-8AA0-3EFA5860D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33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0AD5C6DC-DFC8-4F86-ABBA-8D304A248D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96DE5-366C-4596-ADCD-D4BF525FA3BF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ABC6604F-6814-4A52-84FE-2EADFBDC17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5239CE22-BEB9-47DE-94E0-0D37683341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03630-AF32-44FD-A900-AE26C5EC78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31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>
            <a:extLst>
              <a:ext uri="{FF2B5EF4-FFF2-40B4-BE49-F238E27FC236}">
                <a16:creationId xmlns:a16="http://schemas.microsoft.com/office/drawing/2014/main" id="{87010B2D-A7FD-4009-808D-3355F28B92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AFA57-AAFA-4568-B1B4-105DB65D8977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8" name="Rectangle 1029">
            <a:extLst>
              <a:ext uri="{FF2B5EF4-FFF2-40B4-BE49-F238E27FC236}">
                <a16:creationId xmlns:a16="http://schemas.microsoft.com/office/drawing/2014/main" id="{A044BFCE-5EA5-4B95-B08B-666F5DAC7D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>
            <a:extLst>
              <a:ext uri="{FF2B5EF4-FFF2-40B4-BE49-F238E27FC236}">
                <a16:creationId xmlns:a16="http://schemas.microsoft.com/office/drawing/2014/main" id="{DBB11D3D-35BF-427F-9621-002FA99084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0FD2E-0C94-42ED-8A7D-7214022CB5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25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>
            <a:extLst>
              <a:ext uri="{FF2B5EF4-FFF2-40B4-BE49-F238E27FC236}">
                <a16:creationId xmlns:a16="http://schemas.microsoft.com/office/drawing/2014/main" id="{C62B7886-D3C1-4E35-8DDC-C26F1B858A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DF2F6-8A6E-43BA-9988-AC4A7B7193DD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7C3E5302-8DC1-44F5-9A1F-D734CA3CC6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5850F5F7-9994-4454-A06D-90A244B572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1D864-414B-48E0-A871-4964007B88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59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>
            <a:extLst>
              <a:ext uri="{FF2B5EF4-FFF2-40B4-BE49-F238E27FC236}">
                <a16:creationId xmlns:a16="http://schemas.microsoft.com/office/drawing/2014/main" id="{57A51B4C-1EBF-4E2D-AA0D-74E69535D2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6953-33DF-4FEC-9C96-A4E83750BB3A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E8290922-4DE2-46BD-913F-4762585661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A3B75FD4-EAA2-4494-8F6E-7F3A2EE7E0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EF4D3-C1FE-4B0B-81AC-5264C334DD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82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D86DB83B-10D7-47BB-81F1-C5CB18336B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D034B-D778-4659-BB86-D6F70A1F82B7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80DEE1B6-76A9-47A2-91A0-698A28319A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81B018FB-6977-42A5-843A-77F7879AE2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2772D-AC26-4F59-BA92-55ADC9BCF5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05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BA04C306-2A30-4F46-AF16-6E48E3A266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68BAC-40F6-433B-B731-6E8551E1ADD3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03462B25-A1D2-4A88-BC9B-6886750BC2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9F47C7A0-FF60-4432-A0F2-2FD2304C8E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7206E-0A67-45B2-A2BF-9FD7A1B269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89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>
            <a:extLst>
              <a:ext uri="{FF2B5EF4-FFF2-40B4-BE49-F238E27FC236}">
                <a16:creationId xmlns:a16="http://schemas.microsoft.com/office/drawing/2014/main" id="{8E4EF32F-C821-4EE9-90D5-901BCD8B44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027">
            <a:extLst>
              <a:ext uri="{FF2B5EF4-FFF2-40B4-BE49-F238E27FC236}">
                <a16:creationId xmlns:a16="http://schemas.microsoft.com/office/drawing/2014/main" id="{76CE445F-BEB7-4D0C-8407-D1C3F49A51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04" name="Rectangle 1028">
            <a:extLst>
              <a:ext uri="{FF2B5EF4-FFF2-40B4-BE49-F238E27FC236}">
                <a16:creationId xmlns:a16="http://schemas.microsoft.com/office/drawing/2014/main" id="{2D74A3D2-2F05-4A0A-A650-189238FD55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16880DFA-77E7-45FA-A1CA-D45F69C73F77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1205" name="Rectangle 1029">
            <a:extLst>
              <a:ext uri="{FF2B5EF4-FFF2-40B4-BE49-F238E27FC236}">
                <a16:creationId xmlns:a16="http://schemas.microsoft.com/office/drawing/2014/main" id="{1584032F-155A-4960-9679-9076BBC325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6" name="Rectangle 1030">
            <a:extLst>
              <a:ext uri="{FF2B5EF4-FFF2-40B4-BE49-F238E27FC236}">
                <a16:creationId xmlns:a16="http://schemas.microsoft.com/office/drawing/2014/main" id="{FCBDF1C5-31DA-40F9-8A94-141182125B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632636-1D1C-44EA-870E-F2ED660A202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BA3FC8B8-F495-44A0-AC15-2CF324B4C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013" y="6507163"/>
            <a:ext cx="2338387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bg1"/>
                </a:solidFill>
                <a:cs typeface="+mn-cs"/>
              </a:rPr>
              <a:t>© 2011 Pearson Education, Inc.</a:t>
            </a:r>
            <a:endParaRPr lang="en-US" sz="1800">
              <a:solidFill>
                <a:schemeClr val="bg1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8" r:id="rId1"/>
    <p:sldLayoutId id="2147484879" r:id="rId2"/>
    <p:sldLayoutId id="2147484880" r:id="rId3"/>
    <p:sldLayoutId id="2147484881" r:id="rId4"/>
    <p:sldLayoutId id="2147484882" r:id="rId5"/>
    <p:sldLayoutId id="2147484883" r:id="rId6"/>
    <p:sldLayoutId id="2147484884" r:id="rId7"/>
    <p:sldLayoutId id="2147484885" r:id="rId8"/>
    <p:sldLayoutId id="2147484886" r:id="rId9"/>
    <p:sldLayoutId id="2147484887" r:id="rId10"/>
    <p:sldLayoutId id="21474848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5291497-8BDD-4CE1-809D-D3E750B81C49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2130425"/>
            <a:ext cx="8077200" cy="1470025"/>
          </a:xfrm>
        </p:spPr>
        <p:txBody>
          <a:bodyPr/>
          <a:lstStyle/>
          <a:p>
            <a:pPr eaLnBrk="1" hangingPunct="1"/>
            <a:r>
              <a:rPr lang="en-US" altLang="en-US"/>
              <a:t>Political Geography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ADBD68E7-6939-4C2B-A281-F5BB87A7F15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/>
              <a:t>Genocide vs. Ethnic Cleansing?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E0C4B8DE-C997-49F7-AC9D-CAD3BA074DB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28600" y="762000"/>
            <a:ext cx="8686800" cy="4876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Ethnic cleansing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process in which a more powerful ethnic group forcibly removes a less powerful group from their territory 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dirty="0"/>
              <a:t>purpose is </a:t>
            </a:r>
            <a:r>
              <a:rPr lang="en-US" altLang="en-US" i="1" dirty="0"/>
              <a:t>not</a:t>
            </a:r>
            <a:r>
              <a:rPr lang="en-US" altLang="en-US" dirty="0"/>
              <a:t> to subjugate, but to remove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dirty="0"/>
              <a:t>Post-WWII Europe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dirty="0"/>
              <a:t>Yugoslavian Civil War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dirty="0"/>
              <a:t>currently taking place </a:t>
            </a:r>
            <a:r>
              <a:rPr lang="en-US" altLang="en-US" dirty="0">
                <a:solidFill>
                  <a:srgbClr val="FFFF00"/>
                </a:solidFill>
              </a:rPr>
              <a:t>in Myanmar as the Rohingya Muslims are being ethnically cleansed by Buddhists </a:t>
            </a:r>
          </a:p>
          <a:p>
            <a:pPr lvl="3" eaLnBrk="1" hangingPunct="1">
              <a:spcBef>
                <a:spcPct val="0"/>
              </a:spcBef>
            </a:pPr>
            <a:r>
              <a:rPr lang="en-US" altLang="en-US" dirty="0"/>
              <a:t>article posted on website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FC792D4-8999-4C97-885B-B0AF060EAA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562" y="609600"/>
            <a:ext cx="4038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Ethnic cleansing in Europe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3A49DE01-EE0B-430C-8218-15E60E00957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-457200" y="1524000"/>
            <a:ext cx="4692650" cy="4267200"/>
          </a:xfrm>
        </p:spPr>
        <p:txBody>
          <a:bodyPr/>
          <a:lstStyle/>
          <a:p>
            <a:pPr marL="971550" lvl="1" indent="-457200" eaLnBrk="1" hangingPunct="1"/>
            <a:endParaRPr lang="en-US" altLang="en-US" dirty="0"/>
          </a:p>
          <a:p>
            <a:pPr marL="971550" lvl="1" indent="-457200" eaLnBrk="1" hangingPunct="1"/>
            <a:r>
              <a:rPr lang="en-US" altLang="en-US" dirty="0"/>
              <a:t>Post - WWII</a:t>
            </a:r>
          </a:p>
          <a:p>
            <a:pPr lvl="2" eaLnBrk="1" hangingPunct="1"/>
            <a:r>
              <a:rPr lang="en-US" altLang="en-US" dirty="0"/>
              <a:t>Germans, </a:t>
            </a:r>
          </a:p>
          <a:p>
            <a:pPr lvl="2" eaLnBrk="1" hangingPunct="1"/>
            <a:r>
              <a:rPr lang="en-US" altLang="en-US" dirty="0"/>
              <a:t>Poles</a:t>
            </a:r>
          </a:p>
          <a:p>
            <a:pPr lvl="3" eaLnBrk="1" hangingPunct="1"/>
            <a:r>
              <a:rPr lang="en-US" altLang="en-US" dirty="0"/>
              <a:t>forced to “relocate” </a:t>
            </a:r>
          </a:p>
          <a:p>
            <a:pPr lvl="2" eaLnBrk="1" hangingPunct="1"/>
            <a:r>
              <a:rPr lang="en-US" altLang="en-US" dirty="0"/>
              <a:t>Goals:</a:t>
            </a:r>
          </a:p>
          <a:p>
            <a:pPr lvl="3" eaLnBrk="1" hangingPunct="1"/>
            <a:r>
              <a:rPr lang="en-US" altLang="en-US" dirty="0"/>
              <a:t>Construct a buffer zone for the USSR</a:t>
            </a:r>
          </a:p>
          <a:p>
            <a:pPr lvl="3" eaLnBrk="1" hangingPunct="1"/>
            <a:r>
              <a:rPr lang="en-US" altLang="en-US" dirty="0"/>
              <a:t>New nations created along </a:t>
            </a:r>
            <a:r>
              <a:rPr lang="en-US" altLang="en-US" dirty="0">
                <a:solidFill>
                  <a:srgbClr val="FFFF00"/>
                </a:solidFill>
              </a:rPr>
              <a:t>nation-state ideal</a:t>
            </a:r>
          </a:p>
          <a:p>
            <a:pPr lvl="3" eaLnBrk="1" hangingPunct="1"/>
            <a:r>
              <a:rPr lang="en-US" altLang="en-US" dirty="0"/>
              <a:t>Subsequent/consequent borders (see </a:t>
            </a:r>
            <a:r>
              <a:rPr lang="en-US" altLang="en-US"/>
              <a:t>next ppt)</a:t>
            </a:r>
            <a:endParaRPr lang="en-US" altLang="en-US" dirty="0"/>
          </a:p>
          <a:p>
            <a:pPr lvl="3" eaLnBrk="1" hangingPunct="1"/>
            <a:endParaRPr lang="en-US" altLang="en-US" dirty="0"/>
          </a:p>
        </p:txBody>
      </p:sp>
      <p:pic>
        <p:nvPicPr>
          <p:cNvPr id="45060" name="Picture 1">
            <a:extLst>
              <a:ext uri="{FF2B5EF4-FFF2-40B4-BE49-F238E27FC236}">
                <a16:creationId xmlns:a16="http://schemas.microsoft.com/office/drawing/2014/main" id="{73B764C7-F1C2-4833-826E-A219A3341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"/>
            <a:ext cx="469265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2">
            <a:extLst>
              <a:ext uri="{FF2B5EF4-FFF2-40B4-BE49-F238E27FC236}">
                <a16:creationId xmlns:a16="http://schemas.microsoft.com/office/drawing/2014/main" id="{4D2038AD-7BC9-44F3-B079-1CC0DFC96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4191000"/>
            <a:ext cx="23733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E1F2A-EC22-415D-B357-39A9B638F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32521"/>
            <a:ext cx="7772400" cy="533400"/>
          </a:xfrm>
        </p:spPr>
        <p:txBody>
          <a:bodyPr/>
          <a:lstStyle/>
          <a:p>
            <a:r>
              <a:rPr lang="en-US" dirty="0"/>
              <a:t>Poland’s shifting borders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3B0B0FE3-B080-47E3-9C3B-5FCA69D47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838200"/>
            <a:ext cx="8561183" cy="5887280"/>
          </a:xfrm>
        </p:spPr>
      </p:pic>
    </p:spTree>
    <p:extLst>
      <p:ext uri="{BB962C8B-B14F-4D97-AF65-F5344CB8AC3E}">
        <p14:creationId xmlns:p14="http://schemas.microsoft.com/office/powerpoint/2010/main" val="3614164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1">
            <a:extLst>
              <a:ext uri="{FF2B5EF4-FFF2-40B4-BE49-F238E27FC236}">
                <a16:creationId xmlns:a16="http://schemas.microsoft.com/office/drawing/2014/main" id="{42A06DE5-F1E6-427B-B6FF-C8FC0F9658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1500" y="304800"/>
            <a:ext cx="4648200" cy="609600"/>
          </a:xfrm>
        </p:spPr>
        <p:txBody>
          <a:bodyPr/>
          <a:lstStyle/>
          <a:p>
            <a:pPr marL="0" lvl="2"/>
            <a:r>
              <a:rPr lang="en-US" altLang="en-US" sz="2400">
                <a:solidFill>
                  <a:srgbClr val="FFFF00"/>
                </a:solidFill>
              </a:rPr>
              <a:t>        Centripetal forces         vs.    </a:t>
            </a:r>
          </a:p>
          <a:p>
            <a:endParaRPr lang="en-US" altLang="en-US"/>
          </a:p>
        </p:txBody>
      </p:sp>
      <p:sp>
        <p:nvSpPr>
          <p:cNvPr id="26627" name="Text Placeholder 2">
            <a:extLst>
              <a:ext uri="{FF2B5EF4-FFF2-40B4-BE49-F238E27FC236}">
                <a16:creationId xmlns:a16="http://schemas.microsoft.com/office/drawing/2014/main" id="{D6D9DA79-7199-4F06-8DBA-A31044FE9F5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4800600" y="-228600"/>
            <a:ext cx="3886200" cy="1143000"/>
          </a:xfrm>
        </p:spPr>
        <p:txBody>
          <a:bodyPr/>
          <a:lstStyle/>
          <a:p>
            <a:pPr marL="0" lvl="2" algn="ctr"/>
            <a:r>
              <a:rPr lang="en-US" altLang="en-US" sz="2400" dirty="0">
                <a:solidFill>
                  <a:srgbClr val="FFFF00"/>
                </a:solidFill>
              </a:rPr>
              <a:t>Centrifugal forces</a:t>
            </a:r>
          </a:p>
          <a:p>
            <a:pPr algn="ctr"/>
            <a:endParaRPr lang="en-US" alt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70F68B9-0019-4EAD-84F5-454932A6ADD6}"/>
              </a:ext>
            </a:extLst>
          </p:cNvPr>
          <p:cNvSpPr txBox="1">
            <a:spLocks/>
          </p:cNvSpPr>
          <p:nvPr/>
        </p:nvSpPr>
        <p:spPr bwMode="auto">
          <a:xfrm>
            <a:off x="2971800" y="381000"/>
            <a:ext cx="2590800" cy="699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marL="457200" lvl="4" indent="0">
              <a:buFontTx/>
              <a:buNone/>
              <a:defRPr/>
            </a:pPr>
            <a:endParaRPr lang="en-US" altLang="en-US" sz="2400" kern="0" dirty="0">
              <a:ea typeface="ＭＳ Ｐゴシック" pitchFamily="34" charset="-128"/>
              <a:cs typeface="Arial" charset="0"/>
            </a:endParaRPr>
          </a:p>
          <a:p>
            <a:pPr marL="457200" lvl="4" indent="0" algn="ctr">
              <a:buFontTx/>
              <a:buNone/>
              <a:defRPr/>
            </a:pPr>
            <a:r>
              <a:rPr lang="en-US" altLang="en-US" sz="2400" kern="0" dirty="0">
                <a:ea typeface="ＭＳ Ｐゴシック" pitchFamily="34" charset="-128"/>
                <a:cs typeface="Arial" charset="0"/>
              </a:rPr>
              <a:t>Outside influences</a:t>
            </a:r>
          </a:p>
          <a:p>
            <a:pPr marL="800100" lvl="4" indent="-342900">
              <a:buFontTx/>
              <a:buChar char="•"/>
              <a:defRPr/>
            </a:pPr>
            <a:endParaRPr lang="en-US" altLang="en-US" sz="2400" kern="0" dirty="0">
              <a:ea typeface="ＭＳ Ｐゴシック" pitchFamily="34" charset="-128"/>
              <a:cs typeface="Arial" charset="0"/>
            </a:endParaRPr>
          </a:p>
          <a:p>
            <a:pPr marL="457200" lvl="4" indent="0" algn="ctr">
              <a:buFontTx/>
              <a:buNone/>
              <a:defRPr/>
            </a:pPr>
            <a:r>
              <a:rPr lang="en-US" altLang="en-US" sz="2400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Leadership or government (be wary of moral thinking here)</a:t>
            </a:r>
          </a:p>
          <a:p>
            <a:pPr marL="457200" lvl="4" indent="0" algn="ctr">
              <a:buFontTx/>
              <a:buNone/>
              <a:defRPr/>
            </a:pPr>
            <a:r>
              <a:rPr lang="en-US" altLang="en-US" sz="2400" kern="0" dirty="0">
                <a:solidFill>
                  <a:schemeClr val="accent3">
                    <a:lumMod val="95000"/>
                  </a:schemeClr>
                </a:solidFill>
                <a:ea typeface="ＭＳ Ｐゴシック" pitchFamily="34" charset="-128"/>
                <a:cs typeface="Arial" charset="0"/>
              </a:rPr>
              <a:t>(see later </a:t>
            </a:r>
            <a:r>
              <a:rPr lang="en-US" altLang="en-US" sz="2400" kern="0" dirty="0" err="1">
                <a:solidFill>
                  <a:schemeClr val="accent3">
                    <a:lumMod val="95000"/>
                  </a:schemeClr>
                </a:solidFill>
                <a:ea typeface="ＭＳ Ｐゴシック" pitchFamily="34" charset="-128"/>
                <a:cs typeface="Arial" charset="0"/>
              </a:rPr>
              <a:t>ppts</a:t>
            </a:r>
            <a:r>
              <a:rPr lang="en-US" altLang="en-US" sz="2400" kern="0" dirty="0">
                <a:solidFill>
                  <a:schemeClr val="accent3">
                    <a:lumMod val="95000"/>
                  </a:schemeClr>
                </a:solidFill>
                <a:ea typeface="ＭＳ Ｐゴシック" pitchFamily="34" charset="-128"/>
                <a:cs typeface="Arial" charset="0"/>
              </a:rPr>
              <a:t>. for internal govt. structure as centrifugal, centripetal forces)</a:t>
            </a:r>
          </a:p>
          <a:p>
            <a:pPr marL="0" indent="0">
              <a:buFontTx/>
              <a:buNone/>
              <a:defRPr/>
            </a:pPr>
            <a:r>
              <a:rPr lang="en-US" kern="0" dirty="0"/>
              <a:t>     </a:t>
            </a:r>
          </a:p>
          <a:p>
            <a:pPr marL="0" indent="0">
              <a:buFontTx/>
              <a:buNone/>
              <a:defRPr/>
            </a:pPr>
            <a:endParaRPr lang="en-US" kern="0" dirty="0"/>
          </a:p>
          <a:p>
            <a:pPr marL="0" indent="0">
              <a:buFontTx/>
              <a:buNone/>
              <a:defRPr/>
            </a:pPr>
            <a:r>
              <a:rPr lang="en-US" kern="0" dirty="0"/>
              <a:t>    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2330547-532A-4188-BE9F-2FE39F6C6BBB}"/>
              </a:ext>
            </a:extLst>
          </p:cNvPr>
          <p:cNvSpPr txBox="1">
            <a:spLocks/>
          </p:cNvSpPr>
          <p:nvPr/>
        </p:nvSpPr>
        <p:spPr bwMode="auto">
          <a:xfrm>
            <a:off x="130175" y="381000"/>
            <a:ext cx="3375025" cy="6248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marL="0" lvl="4" indent="0">
              <a:spcBef>
                <a:spcPts val="0"/>
              </a:spcBef>
              <a:buFontTx/>
              <a:buNone/>
              <a:defRPr/>
            </a:pPr>
            <a:endParaRPr lang="en-US" altLang="en-US" sz="2000" kern="0" dirty="0">
              <a:ea typeface="ＭＳ Ｐゴシック" pitchFamily="34" charset="-128"/>
              <a:cs typeface="Arial" charset="0"/>
            </a:endParaRPr>
          </a:p>
          <a:p>
            <a:pPr marL="0" lvl="4" indent="0">
              <a:spcBef>
                <a:spcPts val="0"/>
              </a:spcBef>
              <a:buFontTx/>
              <a:buNone/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a common enemy may help to unite a people  </a:t>
            </a:r>
          </a:p>
          <a:p>
            <a:pPr marL="342900" lvl="4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For the USA</a:t>
            </a:r>
          </a:p>
          <a:p>
            <a:pPr marL="509588" lvl="4" indent="-165100">
              <a:spcBef>
                <a:spcPts val="0"/>
              </a:spcBef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USSR during Cold War</a:t>
            </a:r>
          </a:p>
          <a:p>
            <a:pPr marL="509588" lvl="4" indent="-165100">
              <a:spcBef>
                <a:spcPts val="0"/>
              </a:spcBef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Osama bin Laden after 9/11</a:t>
            </a:r>
          </a:p>
          <a:p>
            <a:pPr marL="0" lvl="4" indent="0">
              <a:spcBef>
                <a:spcPts val="0"/>
              </a:spcBef>
              <a:buFontTx/>
              <a:buNone/>
              <a:defRPr/>
            </a:pPr>
            <a:endParaRPr lang="en-US" altLang="en-US" sz="2000" b="1" kern="0" dirty="0">
              <a:solidFill>
                <a:srgbClr val="FF0000"/>
              </a:solidFill>
              <a:ea typeface="ＭＳ Ｐゴシック" pitchFamily="34" charset="-128"/>
              <a:cs typeface="Arial" charset="0"/>
            </a:endParaRPr>
          </a:p>
          <a:p>
            <a:pPr marL="0" lvl="4" indent="0">
              <a:spcBef>
                <a:spcPts val="0"/>
              </a:spcBef>
              <a:buFontTx/>
              <a:buNone/>
              <a:defRPr/>
            </a:pPr>
            <a:endParaRPr lang="en-US" altLang="en-US" sz="2000" b="1" kern="0" dirty="0">
              <a:solidFill>
                <a:srgbClr val="FFFF00"/>
              </a:solidFill>
              <a:ea typeface="ＭＳ Ｐゴシック" pitchFamily="34" charset="-128"/>
              <a:cs typeface="Arial" charset="0"/>
            </a:endParaRPr>
          </a:p>
          <a:p>
            <a:pPr marL="457200" lvl="5" indent="0">
              <a:spcBef>
                <a:spcPts val="0"/>
              </a:spcBef>
              <a:buFontTx/>
              <a:buNone/>
              <a:defRPr/>
            </a:pPr>
            <a:endParaRPr lang="en-US" altLang="en-US" sz="2000" b="1" kern="0" dirty="0">
              <a:solidFill>
                <a:srgbClr val="FF0000"/>
              </a:solidFill>
              <a:ea typeface="ＭＳ Ｐゴシック" pitchFamily="34" charset="-128"/>
              <a:cs typeface="Arial" charset="0"/>
            </a:endParaRPr>
          </a:p>
          <a:p>
            <a:pPr marL="0" lvl="4" indent="0">
              <a:spcBef>
                <a:spcPts val="0"/>
              </a:spcBef>
              <a:buFontTx/>
              <a:buNone/>
              <a:defRPr/>
            </a:pPr>
            <a:r>
              <a:rPr lang="en-US" altLang="en-US" sz="2000" b="1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Dictatorships</a:t>
            </a:r>
            <a:r>
              <a:rPr lang="en-US" altLang="en-US" sz="2000" b="1" kern="0" dirty="0">
                <a:solidFill>
                  <a:srgbClr val="FF0000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sz="2000" b="1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can stifle dissent and other centrifugal forces therefore can be a centripetal force</a:t>
            </a:r>
          </a:p>
          <a:p>
            <a:pPr marL="342900" lvl="4" indent="-342900">
              <a:spcBef>
                <a:spcPts val="0"/>
              </a:spcBef>
              <a:buFontTx/>
              <a:buChar char="-"/>
              <a:defRPr/>
            </a:pPr>
            <a:r>
              <a:rPr lang="en-US" altLang="en-US" sz="2000" b="1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Tito in Yugoslavia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685E6F9-29B2-4BF8-8975-ACBF651DC3F2}"/>
              </a:ext>
            </a:extLst>
          </p:cNvPr>
          <p:cNvSpPr txBox="1">
            <a:spLocks/>
          </p:cNvSpPr>
          <p:nvPr/>
        </p:nvSpPr>
        <p:spPr bwMode="auto">
          <a:xfrm>
            <a:off x="5488898" y="251085"/>
            <a:ext cx="3581400" cy="71501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marL="0" lvl="4" indent="0">
              <a:buFontTx/>
              <a:buNone/>
              <a:defRPr/>
            </a:pPr>
            <a:endParaRPr lang="en-US" altLang="en-US" sz="2000" kern="0" dirty="0">
              <a:ea typeface="ＭＳ Ｐゴシック" pitchFamily="34" charset="-128"/>
              <a:cs typeface="Arial" charset="0"/>
            </a:endParaRPr>
          </a:p>
          <a:p>
            <a:pPr marL="0" lvl="4" indent="0">
              <a:spcBef>
                <a:spcPts val="0"/>
              </a:spcBef>
              <a:buFontTx/>
              <a:buNone/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irredentism </a:t>
            </a:r>
          </a:p>
          <a:p>
            <a:pPr marL="0" lvl="4" indent="0">
              <a:spcBef>
                <a:spcPts val="0"/>
              </a:spcBef>
              <a:buFontTx/>
              <a:buNone/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superpower meddling (Africa, Latin America, Asia)</a:t>
            </a:r>
          </a:p>
          <a:p>
            <a:pPr marL="342900" lvl="4" indent="-342900">
              <a:spcBef>
                <a:spcPts val="0"/>
              </a:spcBef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funding rebels, etc.</a:t>
            </a:r>
          </a:p>
          <a:p>
            <a:pPr marL="0" lvl="4" indent="0">
              <a:spcBef>
                <a:spcPts val="0"/>
              </a:spcBef>
              <a:buFontTx/>
              <a:buNone/>
              <a:defRPr/>
            </a:pPr>
            <a:endParaRPr lang="en-US" altLang="en-US" sz="2000" b="1" kern="0" dirty="0">
              <a:solidFill>
                <a:srgbClr val="FFFF00"/>
              </a:solidFill>
              <a:ea typeface="ＭＳ Ｐゴシック" pitchFamily="34" charset="-128"/>
              <a:cs typeface="Arial" charset="0"/>
            </a:endParaRPr>
          </a:p>
          <a:p>
            <a:pPr marL="0" lvl="4" indent="0">
              <a:spcBef>
                <a:spcPts val="0"/>
              </a:spcBef>
              <a:buFontTx/>
              <a:buNone/>
              <a:defRPr/>
            </a:pPr>
            <a:endParaRPr lang="en-US" altLang="en-US" sz="2000" b="1" kern="0" dirty="0">
              <a:solidFill>
                <a:srgbClr val="FFFF00"/>
              </a:solidFill>
              <a:ea typeface="ＭＳ Ｐゴシック" pitchFamily="34" charset="-128"/>
              <a:cs typeface="Arial" charset="0"/>
            </a:endParaRPr>
          </a:p>
          <a:p>
            <a:pPr marL="0" lvl="4" indent="0">
              <a:spcBef>
                <a:spcPts val="0"/>
              </a:spcBef>
              <a:buFontTx/>
              <a:buNone/>
              <a:defRPr/>
            </a:pPr>
            <a:r>
              <a:rPr lang="en-US" altLang="en-US" sz="2000" b="1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Dictatorship can be brutal and encourage dissent</a:t>
            </a:r>
          </a:p>
          <a:p>
            <a:pPr marL="342900" lvl="4" indent="-342900">
              <a:spcBef>
                <a:spcPts val="0"/>
              </a:spcBef>
              <a:defRPr/>
            </a:pPr>
            <a:r>
              <a:rPr lang="en-US" altLang="en-US" sz="2000" b="1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Assad in Syria</a:t>
            </a:r>
          </a:p>
          <a:p>
            <a:pPr marL="0" lvl="4" indent="0">
              <a:spcBef>
                <a:spcPts val="0"/>
              </a:spcBef>
              <a:buFontTx/>
              <a:buNone/>
              <a:defRPr/>
            </a:pPr>
            <a:endParaRPr lang="en-US" altLang="en-US" sz="2000" b="1" kern="0" dirty="0">
              <a:solidFill>
                <a:srgbClr val="FFFF00"/>
              </a:solidFill>
              <a:ea typeface="ＭＳ Ｐゴシック" pitchFamily="34" charset="-128"/>
              <a:cs typeface="Arial" charset="0"/>
            </a:endParaRPr>
          </a:p>
          <a:p>
            <a:pPr marL="0" lvl="4" indent="0">
              <a:spcBef>
                <a:spcPts val="0"/>
              </a:spcBef>
              <a:buFontTx/>
              <a:buNone/>
              <a:defRPr/>
            </a:pPr>
            <a:endParaRPr lang="en-US" altLang="en-US" sz="2000" b="1" kern="0" dirty="0">
              <a:solidFill>
                <a:srgbClr val="FFFF00"/>
              </a:solidFill>
              <a:ea typeface="ＭＳ Ｐゴシック" pitchFamily="34" charset="-128"/>
              <a:cs typeface="Arial" charset="0"/>
            </a:endParaRPr>
          </a:p>
          <a:p>
            <a:pPr marL="0" lvl="4" indent="0">
              <a:spcBef>
                <a:spcPts val="0"/>
              </a:spcBef>
              <a:buFontTx/>
              <a:buNone/>
              <a:defRPr/>
            </a:pPr>
            <a:r>
              <a:rPr lang="en-US" altLang="en-US" sz="2000" b="1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poor governance, corruption, inequality</a:t>
            </a:r>
          </a:p>
          <a:p>
            <a:pPr marL="0" lvl="4" indent="0">
              <a:spcBef>
                <a:spcPts val="0"/>
              </a:spcBef>
              <a:buFontTx/>
              <a:buNone/>
              <a:defRPr/>
            </a:pPr>
            <a:r>
              <a:rPr lang="en-US" altLang="en-US" sz="2000" b="1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Incompetence can lead to “failed states”</a:t>
            </a:r>
          </a:p>
          <a:p>
            <a:pPr marL="342900" lvl="4" indent="-342900">
              <a:spcBef>
                <a:spcPts val="0"/>
              </a:spcBef>
              <a:defRPr/>
            </a:pPr>
            <a:r>
              <a:rPr lang="en-US" altLang="en-US" sz="2000" b="1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Covid response</a:t>
            </a:r>
          </a:p>
          <a:p>
            <a:pPr marL="342900" lvl="4" indent="-342900">
              <a:spcBef>
                <a:spcPts val="0"/>
              </a:spcBef>
              <a:defRPr/>
            </a:pPr>
            <a:r>
              <a:rPr lang="en-US" altLang="en-US" sz="2000" b="1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No regulation of ticket sales</a:t>
            </a:r>
          </a:p>
          <a:p>
            <a:pPr marL="800100" lvl="5" indent="-342900">
              <a:spcBef>
                <a:spcPts val="0"/>
              </a:spcBef>
              <a:defRPr/>
            </a:pPr>
            <a:r>
              <a:rPr lang="en-US" altLang="en-US" sz="2000" b="1" kern="0" dirty="0" err="1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Swifties</a:t>
            </a:r>
            <a:r>
              <a:rPr lang="en-US" altLang="en-US" sz="2000" b="1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?????</a:t>
            </a:r>
          </a:p>
          <a:p>
            <a:pPr marL="0" lvl="4" indent="0">
              <a:spcBef>
                <a:spcPts val="0"/>
              </a:spcBef>
              <a:buFontTx/>
              <a:buNone/>
              <a:defRPr/>
            </a:pPr>
            <a:endParaRPr lang="en-US" altLang="en-US" sz="2000" b="1" kern="0" dirty="0">
              <a:solidFill>
                <a:srgbClr val="FFFF00"/>
              </a:solidFill>
              <a:ea typeface="ＭＳ Ｐゴシック" pitchFamily="34" charset="-128"/>
              <a:cs typeface="Arial" charset="0"/>
            </a:endParaRPr>
          </a:p>
          <a:p>
            <a:pPr marL="0" lvl="4" indent="0">
              <a:buFontTx/>
              <a:buNone/>
              <a:defRPr/>
            </a:pPr>
            <a:endParaRPr lang="en-US" altLang="en-US" sz="2000" b="1" kern="0" dirty="0">
              <a:solidFill>
                <a:srgbClr val="FF0000"/>
              </a:solidFill>
              <a:ea typeface="ＭＳ Ｐゴシック" pitchFamily="34" charset="-128"/>
              <a:cs typeface="Arial" charset="0"/>
            </a:endParaRPr>
          </a:p>
          <a:p>
            <a:pPr marL="457200" lvl="4" indent="0">
              <a:buFontTx/>
              <a:buNone/>
              <a:defRPr/>
            </a:pPr>
            <a:endParaRPr lang="en-US" altLang="en-US" sz="2400" kern="0" dirty="0">
              <a:ea typeface="ＭＳ Ｐゴシック" pitchFamily="34" charset="-128"/>
              <a:cs typeface="Arial" charset="0"/>
            </a:endParaRPr>
          </a:p>
          <a:p>
            <a:pPr marL="0" lvl="4" indent="0">
              <a:buFontTx/>
              <a:buChar char="•"/>
              <a:defRPr/>
            </a:pPr>
            <a:endParaRPr lang="en-US" altLang="en-US" sz="2400" kern="0" dirty="0"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37D850-F764-4485-BB3C-1EE513286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5334000" cy="609600"/>
          </a:xfrm>
        </p:spPr>
        <p:txBody>
          <a:bodyPr/>
          <a:lstStyle/>
          <a:p>
            <a:pPr marL="0" lvl="2"/>
            <a:r>
              <a:rPr lang="en-US" altLang="en-US" sz="2400">
                <a:solidFill>
                  <a:srgbClr val="FFFF00"/>
                </a:solidFill>
              </a:rPr>
              <a:t>        Centripetal forces           vs.    </a:t>
            </a:r>
          </a:p>
          <a:p>
            <a:endParaRPr lang="en-US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10504-C629-4431-ABF2-62E302403A7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5638800" y="-228600"/>
            <a:ext cx="3124200" cy="1143000"/>
          </a:xfrm>
        </p:spPr>
        <p:txBody>
          <a:bodyPr/>
          <a:lstStyle/>
          <a:p>
            <a:pPr marL="0" lvl="2" algn="ctr"/>
            <a:r>
              <a:rPr lang="en-US" altLang="en-US" sz="2400">
                <a:solidFill>
                  <a:srgbClr val="FFFF00"/>
                </a:solidFill>
              </a:rPr>
              <a:t>Centrifugal forces</a:t>
            </a:r>
          </a:p>
          <a:p>
            <a:pPr algn="ctr"/>
            <a:endParaRPr lang="en-US" alt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800D70C-CF1D-4AE7-90C1-164FE39B4B9E}"/>
              </a:ext>
            </a:extLst>
          </p:cNvPr>
          <p:cNvSpPr txBox="1">
            <a:spLocks/>
          </p:cNvSpPr>
          <p:nvPr/>
        </p:nvSpPr>
        <p:spPr bwMode="auto">
          <a:xfrm>
            <a:off x="2971800" y="381000"/>
            <a:ext cx="2590800" cy="699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marL="457200" lvl="4" indent="0">
              <a:buFontTx/>
              <a:buNone/>
              <a:defRPr/>
            </a:pPr>
            <a:endParaRPr lang="en-US" altLang="en-US" sz="2400" kern="0" dirty="0">
              <a:ea typeface="ＭＳ Ｐゴシック" pitchFamily="34" charset="-128"/>
              <a:cs typeface="Arial" charset="0"/>
            </a:endParaRPr>
          </a:p>
          <a:p>
            <a:pPr marL="457200" lvl="4" indent="0" algn="ctr">
              <a:buFontTx/>
              <a:buNone/>
              <a:defRPr/>
            </a:pPr>
            <a:r>
              <a:rPr lang="en-US" altLang="en-US" sz="2400" kern="0" dirty="0">
                <a:ea typeface="ＭＳ Ｐゴシック" pitchFamily="34" charset="-128"/>
                <a:cs typeface="Arial" charset="0"/>
              </a:rPr>
              <a:t>Physical Features</a:t>
            </a:r>
          </a:p>
          <a:p>
            <a:pPr marL="457200" lvl="4" indent="0" algn="ctr">
              <a:buFontTx/>
              <a:buNone/>
              <a:defRPr/>
            </a:pPr>
            <a:r>
              <a:rPr lang="en-US" altLang="en-US" sz="2400" kern="0" dirty="0">
                <a:ea typeface="ＭＳ Ｐゴシック" pitchFamily="34" charset="-128"/>
                <a:cs typeface="Arial" charset="0"/>
              </a:rPr>
              <a:t>(topography)</a:t>
            </a:r>
          </a:p>
          <a:p>
            <a:pPr marL="800100" lvl="4" indent="-342900">
              <a:buFontTx/>
              <a:buChar char="•"/>
              <a:defRPr/>
            </a:pPr>
            <a:endParaRPr lang="en-US" altLang="en-US" sz="2400" kern="0" dirty="0">
              <a:ea typeface="ＭＳ Ｐゴシック" pitchFamily="34" charset="-128"/>
              <a:cs typeface="Arial" charset="0"/>
            </a:endParaRPr>
          </a:p>
          <a:p>
            <a:pPr marL="457200" lvl="4" indent="0">
              <a:buFontTx/>
              <a:buNone/>
              <a:defRPr/>
            </a:pPr>
            <a:endParaRPr lang="en-US" altLang="en-US" sz="2400" b="1" kern="0" dirty="0">
              <a:solidFill>
                <a:srgbClr val="FF0000"/>
              </a:solidFill>
              <a:ea typeface="ＭＳ Ｐゴシック" pitchFamily="34" charset="-128"/>
              <a:cs typeface="Arial" charset="0"/>
            </a:endParaRPr>
          </a:p>
          <a:p>
            <a:pPr marL="457200" lvl="4" indent="0">
              <a:buFontTx/>
              <a:buNone/>
              <a:defRPr/>
            </a:pPr>
            <a:endParaRPr lang="en-US" altLang="en-US" sz="2400" b="1" kern="0" dirty="0">
              <a:solidFill>
                <a:srgbClr val="FF0000"/>
              </a:solidFill>
              <a:ea typeface="ＭＳ Ｐゴシック" pitchFamily="34" charset="-128"/>
              <a:cs typeface="Arial" charset="0"/>
            </a:endParaRPr>
          </a:p>
          <a:p>
            <a:pPr marL="457200" lvl="4" indent="0" algn="ctr">
              <a:buFontTx/>
              <a:buNone/>
              <a:defRPr/>
            </a:pPr>
            <a:endParaRPr lang="en-US" altLang="en-US" sz="2400" kern="0" dirty="0">
              <a:solidFill>
                <a:srgbClr val="FFC000"/>
              </a:solidFill>
              <a:ea typeface="ＭＳ Ｐゴシック" pitchFamily="34" charset="-128"/>
              <a:cs typeface="Arial" charset="0"/>
            </a:endParaRPr>
          </a:p>
          <a:p>
            <a:pPr marL="457200" lvl="4" indent="0" algn="ctr">
              <a:buFontTx/>
              <a:buNone/>
              <a:defRPr/>
            </a:pPr>
            <a:endParaRPr lang="en-US" altLang="en-US" sz="2400" kern="0" dirty="0">
              <a:solidFill>
                <a:srgbClr val="FFC000"/>
              </a:solidFill>
              <a:ea typeface="ＭＳ Ｐゴシック" pitchFamily="34" charset="-128"/>
              <a:cs typeface="Arial" charset="0"/>
            </a:endParaRPr>
          </a:p>
          <a:p>
            <a:pPr marL="457200" lvl="4" indent="0" algn="ctr">
              <a:buFontTx/>
              <a:buNone/>
              <a:defRPr/>
            </a:pPr>
            <a:endParaRPr lang="en-US" altLang="en-US" sz="2400" b="1" kern="0" dirty="0">
              <a:solidFill>
                <a:srgbClr val="FFC000"/>
              </a:solidFill>
              <a:ea typeface="ＭＳ Ｐゴシック" pitchFamily="34" charset="-128"/>
              <a:cs typeface="Arial" charset="0"/>
            </a:endParaRPr>
          </a:p>
          <a:p>
            <a:pPr marL="457200" lvl="4" indent="0" algn="ctr">
              <a:buFontTx/>
              <a:buNone/>
              <a:defRPr/>
            </a:pPr>
            <a:endParaRPr lang="en-US" altLang="en-US" sz="2400" b="1" kern="0" dirty="0">
              <a:solidFill>
                <a:srgbClr val="FFC000"/>
              </a:solidFill>
              <a:ea typeface="ＭＳ Ｐゴシック" pitchFamily="34" charset="-128"/>
              <a:cs typeface="Arial" charset="0"/>
            </a:endParaRPr>
          </a:p>
          <a:p>
            <a:pPr marL="0" indent="0">
              <a:buFontTx/>
              <a:buNone/>
              <a:defRPr/>
            </a:pPr>
            <a:r>
              <a:rPr lang="en-US" kern="0" dirty="0"/>
              <a:t>     </a:t>
            </a:r>
          </a:p>
          <a:p>
            <a:pPr marL="0" indent="0">
              <a:buFontTx/>
              <a:buNone/>
              <a:defRPr/>
            </a:pPr>
            <a:endParaRPr lang="en-US" kern="0" dirty="0"/>
          </a:p>
          <a:p>
            <a:pPr marL="0" indent="0">
              <a:buFontTx/>
              <a:buNone/>
              <a:defRPr/>
            </a:pPr>
            <a:r>
              <a:rPr lang="en-US" kern="0" dirty="0"/>
              <a:t>    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35DD208-9F73-4B2A-837E-606F6086F99C}"/>
              </a:ext>
            </a:extLst>
          </p:cNvPr>
          <p:cNvSpPr txBox="1">
            <a:spLocks/>
          </p:cNvSpPr>
          <p:nvPr/>
        </p:nvSpPr>
        <p:spPr bwMode="auto">
          <a:xfrm>
            <a:off x="130175" y="609600"/>
            <a:ext cx="3505200" cy="6019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marL="0" lvl="4" indent="0">
              <a:buFontTx/>
              <a:buNone/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Mountain ranges, oceans, deserts etc. can </a:t>
            </a:r>
            <a:r>
              <a:rPr lang="en-US" altLang="en-US" sz="2000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limit outside influences and bind</a:t>
            </a: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 a country together</a:t>
            </a:r>
          </a:p>
          <a:p>
            <a:pPr marL="342900" lvl="4" indent="-342900"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Britain is an island</a:t>
            </a:r>
          </a:p>
          <a:p>
            <a:pPr marL="342900" lvl="4" indent="-342900"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The </a:t>
            </a:r>
            <a:r>
              <a:rPr lang="en-US" altLang="en-US" sz="2000" kern="0">
                <a:ea typeface="ＭＳ Ｐゴシック" pitchFamily="34" charset="-128"/>
                <a:cs typeface="Arial" charset="0"/>
              </a:rPr>
              <a:t>oceans for the U.S.</a:t>
            </a:r>
          </a:p>
          <a:p>
            <a:pPr marL="342900" lvl="4" indent="-342900"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Egypt along the Nile</a:t>
            </a:r>
          </a:p>
          <a:p>
            <a:pPr marL="342900" lvl="4" indent="-342900"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Compact shape</a:t>
            </a:r>
          </a:p>
          <a:p>
            <a:pPr marL="342900" lvl="4" indent="-342900">
              <a:defRPr/>
            </a:pPr>
            <a:r>
              <a:rPr lang="en-US" altLang="en-US" sz="2000" b="1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Forward capitals </a:t>
            </a: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spread development and link distant parts of country, central location can unify.</a:t>
            </a:r>
          </a:p>
          <a:p>
            <a:pPr marL="0" lvl="4" indent="0">
              <a:buFontTx/>
              <a:buNone/>
              <a:defRPr/>
            </a:pPr>
            <a:endParaRPr lang="en-US" altLang="en-US" sz="2000" kern="0" dirty="0">
              <a:solidFill>
                <a:srgbClr val="FFFF00"/>
              </a:solidFill>
              <a:ea typeface="ＭＳ Ｐゴシック" pitchFamily="34" charset="-128"/>
              <a:cs typeface="Arial" charset="0"/>
            </a:endParaRPr>
          </a:p>
          <a:p>
            <a:pPr marL="0" lvl="4" indent="0">
              <a:buFontTx/>
              <a:buNone/>
              <a:defRPr/>
            </a:pPr>
            <a:endParaRPr lang="en-US" altLang="en-US" sz="2000" b="1" kern="0" dirty="0">
              <a:solidFill>
                <a:srgbClr val="FF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AAF7011-0212-45B2-B8CF-2A4F1227EB57}"/>
              </a:ext>
            </a:extLst>
          </p:cNvPr>
          <p:cNvSpPr txBox="1">
            <a:spLocks/>
          </p:cNvSpPr>
          <p:nvPr/>
        </p:nvSpPr>
        <p:spPr bwMode="auto">
          <a:xfrm>
            <a:off x="5508627" y="457200"/>
            <a:ext cx="3635373" cy="70739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marL="0" lvl="4" indent="0">
              <a:buFontTx/>
              <a:buNone/>
              <a:defRPr/>
            </a:pPr>
            <a:endParaRPr lang="en-US" altLang="en-US" sz="2000" kern="0" dirty="0">
              <a:solidFill>
                <a:srgbClr val="FFFF00"/>
              </a:solidFill>
              <a:ea typeface="ＭＳ Ｐゴシック" pitchFamily="34" charset="-128"/>
              <a:cs typeface="Arial" charset="0"/>
            </a:endParaRPr>
          </a:p>
          <a:p>
            <a:pPr marL="0" lvl="4" indent="0">
              <a:buFontTx/>
              <a:buNone/>
              <a:defRPr/>
            </a:pPr>
            <a:endParaRPr lang="en-US" altLang="en-US" sz="2000" b="1" kern="0" dirty="0">
              <a:solidFill>
                <a:srgbClr val="FF0000"/>
              </a:solidFill>
              <a:ea typeface="ＭＳ Ｐゴシック" pitchFamily="34" charset="-128"/>
              <a:cs typeface="Arial" charset="0"/>
            </a:endParaRPr>
          </a:p>
          <a:p>
            <a:pPr marL="0" lvl="4" indent="0">
              <a:buFontTx/>
              <a:buNone/>
              <a:defRPr/>
            </a:pPr>
            <a:endParaRPr lang="en-US" altLang="en-US" sz="2400" kern="0" dirty="0">
              <a:ea typeface="ＭＳ Ｐゴシック" pitchFamily="34" charset="-128"/>
              <a:cs typeface="Arial" charset="0"/>
            </a:endParaRPr>
          </a:p>
          <a:p>
            <a:pPr marL="0" lvl="4" indent="0">
              <a:buFontTx/>
              <a:buChar char="•"/>
              <a:defRPr/>
            </a:pPr>
            <a:endParaRPr lang="en-US" altLang="en-US" sz="2400" kern="0" dirty="0"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2C058342-B925-4571-8B08-9DDCFF2F3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0207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Forward Capital </a:t>
            </a:r>
            <a:br>
              <a:rPr lang="en-US" altLang="en-US" b="1" dirty="0"/>
            </a:br>
            <a:r>
              <a:rPr lang="en-US" altLang="en-US" sz="2800" dirty="0"/>
              <a:t>(construction/movement of the capital to achieve a goal…encourage development, political compromise, or to unify a country.  Example of centripetal force)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9A39363C-DC6E-4E0E-A9D0-87DDA8E05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5486400"/>
            <a:ext cx="9144000" cy="6329362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altLang="en-US" sz="3200" b="1" dirty="0">
                <a:solidFill>
                  <a:srgbClr val="FFFF00"/>
                </a:solidFill>
              </a:rPr>
              <a:t>Abuja, Nigeria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altLang="en-US" b="1" dirty="0">
                <a:solidFill>
                  <a:srgbClr val="FFFF00"/>
                </a:solidFill>
              </a:rPr>
              <a:t>(also Brasilia, Brazil and Islamabad, Pakistan and Washington D.C.)</a:t>
            </a:r>
            <a:endParaRPr lang="en-US" altLang="en-US" dirty="0"/>
          </a:p>
          <a:p>
            <a:pPr lvl="2" eaLnBrk="1" hangingPunct="1">
              <a:defRPr/>
            </a:pPr>
            <a:endParaRPr lang="en-US" altLang="en-US" dirty="0"/>
          </a:p>
          <a:p>
            <a:pPr lvl="3" eaLnBrk="1" hangingPunct="1">
              <a:defRPr/>
            </a:pPr>
            <a:endParaRPr lang="en-US" altLang="en-US" dirty="0"/>
          </a:p>
          <a:p>
            <a:pPr lvl="1" eaLnBrk="1" hangingPunct="1">
              <a:defRPr/>
            </a:pPr>
            <a:endParaRPr lang="en-US" altLang="en-US" dirty="0"/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99A4CE90-A1A5-4FCD-BB6A-71C8F38B3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56" r="19183"/>
          <a:stretch/>
        </p:blipFill>
        <p:spPr>
          <a:xfrm>
            <a:off x="304800" y="2292955"/>
            <a:ext cx="4038599" cy="3120038"/>
          </a:xfrm>
          <a:prstGeom prst="rect">
            <a:avLst/>
          </a:prstGeom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8EA23DBB-A875-4B7B-AEE1-5F5589486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390931"/>
            <a:ext cx="2876951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9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36D0441B-2E74-4167-B887-CACF8C826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609600"/>
            <a:ext cx="7772400" cy="658813"/>
          </a:xfrm>
        </p:spPr>
        <p:txBody>
          <a:bodyPr/>
          <a:lstStyle/>
          <a:p>
            <a:r>
              <a:rPr lang="en-US" altLang="en-US"/>
              <a:t>Topography as Centrifugal forces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565D4B-362E-4E4C-B3B6-0D3C1B714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86106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8B31B-BC1A-4B58-BA98-D433DF71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90500"/>
            <a:ext cx="8991600" cy="1143000"/>
          </a:xfrm>
        </p:spPr>
        <p:txBody>
          <a:bodyPr/>
          <a:lstStyle/>
          <a:p>
            <a:r>
              <a:rPr lang="en-US" dirty="0"/>
              <a:t>Indonesia tries to create a centripetal force to offset centrifugal topography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50014-9044-4034-A292-0CEB96CA4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562600"/>
            <a:ext cx="8991600" cy="914400"/>
          </a:xfrm>
        </p:spPr>
        <p:txBody>
          <a:bodyPr/>
          <a:lstStyle/>
          <a:p>
            <a:r>
              <a:rPr lang="en-US" dirty="0"/>
              <a:t>By building a forward capital (</a:t>
            </a:r>
            <a:r>
              <a:rPr lang="en-US" b="1" dirty="0">
                <a:solidFill>
                  <a:srgbClr val="FFFF00"/>
                </a:solidFill>
              </a:rPr>
              <a:t>Nusantara</a:t>
            </a:r>
            <a:r>
              <a:rPr lang="en-US" dirty="0"/>
              <a:t>) more centrally located within the archipelago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2C1B1122-49F2-4033-AD36-E97D38D98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77" y="1828800"/>
            <a:ext cx="8414645" cy="352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77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37D850-F764-4485-BB3C-1EE513286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5334000" cy="609600"/>
          </a:xfrm>
        </p:spPr>
        <p:txBody>
          <a:bodyPr/>
          <a:lstStyle/>
          <a:p>
            <a:pPr marL="0" lvl="2"/>
            <a:r>
              <a:rPr lang="en-US" altLang="en-US" sz="2400">
                <a:solidFill>
                  <a:srgbClr val="FFFF00"/>
                </a:solidFill>
              </a:rPr>
              <a:t>        Centripetal forces           vs.    </a:t>
            </a:r>
          </a:p>
          <a:p>
            <a:endParaRPr lang="en-US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10504-C629-4431-ABF2-62E302403A7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5638800" y="-228600"/>
            <a:ext cx="3124200" cy="1143000"/>
          </a:xfrm>
        </p:spPr>
        <p:txBody>
          <a:bodyPr/>
          <a:lstStyle/>
          <a:p>
            <a:pPr marL="0" lvl="2" algn="ctr"/>
            <a:r>
              <a:rPr lang="en-US" altLang="en-US" sz="2400">
                <a:solidFill>
                  <a:srgbClr val="FFFF00"/>
                </a:solidFill>
              </a:rPr>
              <a:t>Centrifugal forces</a:t>
            </a:r>
          </a:p>
          <a:p>
            <a:pPr algn="ctr"/>
            <a:endParaRPr lang="en-US" alt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800D70C-CF1D-4AE7-90C1-164FE39B4B9E}"/>
              </a:ext>
            </a:extLst>
          </p:cNvPr>
          <p:cNvSpPr txBox="1">
            <a:spLocks/>
          </p:cNvSpPr>
          <p:nvPr/>
        </p:nvSpPr>
        <p:spPr bwMode="auto">
          <a:xfrm>
            <a:off x="2971800" y="381000"/>
            <a:ext cx="2590800" cy="699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marL="457200" lvl="4" indent="0">
              <a:buFontTx/>
              <a:buNone/>
              <a:defRPr/>
            </a:pPr>
            <a:endParaRPr lang="en-US" altLang="en-US" sz="2400" kern="0" dirty="0">
              <a:ea typeface="ＭＳ Ｐゴシック" pitchFamily="34" charset="-128"/>
              <a:cs typeface="Arial" charset="0"/>
            </a:endParaRPr>
          </a:p>
          <a:p>
            <a:pPr marL="457200" lvl="4" indent="0" algn="ctr">
              <a:buFontTx/>
              <a:buNone/>
              <a:defRPr/>
            </a:pPr>
            <a:r>
              <a:rPr lang="en-US" altLang="en-US" sz="2400" kern="0" dirty="0">
                <a:ea typeface="ＭＳ Ｐゴシック" pitchFamily="34" charset="-128"/>
                <a:cs typeface="Arial" charset="0"/>
              </a:rPr>
              <a:t>Physical Features</a:t>
            </a:r>
          </a:p>
          <a:p>
            <a:pPr marL="457200" lvl="4" indent="0" algn="ctr">
              <a:buFontTx/>
              <a:buNone/>
              <a:defRPr/>
            </a:pPr>
            <a:r>
              <a:rPr lang="en-US" altLang="en-US" sz="2400" kern="0" dirty="0">
                <a:ea typeface="ＭＳ Ｐゴシック" pitchFamily="34" charset="-128"/>
                <a:cs typeface="Arial" charset="0"/>
              </a:rPr>
              <a:t>(topography)</a:t>
            </a:r>
          </a:p>
          <a:p>
            <a:pPr marL="800100" lvl="4" indent="-342900">
              <a:buFontTx/>
              <a:buChar char="•"/>
              <a:defRPr/>
            </a:pPr>
            <a:endParaRPr lang="en-US" altLang="en-US" sz="2400" kern="0" dirty="0">
              <a:ea typeface="ＭＳ Ｐゴシック" pitchFamily="34" charset="-128"/>
              <a:cs typeface="Arial" charset="0"/>
            </a:endParaRPr>
          </a:p>
          <a:p>
            <a:pPr marL="457200" lvl="4" indent="0">
              <a:buFontTx/>
              <a:buNone/>
              <a:defRPr/>
            </a:pPr>
            <a:endParaRPr lang="en-US" altLang="en-US" sz="2400" b="1" kern="0" dirty="0">
              <a:solidFill>
                <a:srgbClr val="FF0000"/>
              </a:solidFill>
              <a:ea typeface="ＭＳ Ｐゴシック" pitchFamily="34" charset="-128"/>
              <a:cs typeface="Arial" charset="0"/>
            </a:endParaRPr>
          </a:p>
          <a:p>
            <a:pPr marL="457200" lvl="4" indent="0">
              <a:buFontTx/>
              <a:buNone/>
              <a:defRPr/>
            </a:pPr>
            <a:endParaRPr lang="en-US" altLang="en-US" sz="2400" b="1" kern="0" dirty="0">
              <a:solidFill>
                <a:srgbClr val="FF0000"/>
              </a:solidFill>
              <a:ea typeface="ＭＳ Ｐゴシック" pitchFamily="34" charset="-128"/>
              <a:cs typeface="Arial" charset="0"/>
            </a:endParaRPr>
          </a:p>
          <a:p>
            <a:pPr marL="457200" lvl="4" indent="0" algn="ctr">
              <a:buFontTx/>
              <a:buNone/>
              <a:defRPr/>
            </a:pPr>
            <a:endParaRPr lang="en-US" altLang="en-US" sz="2400" kern="0" dirty="0">
              <a:solidFill>
                <a:srgbClr val="FFC000"/>
              </a:solidFill>
              <a:ea typeface="ＭＳ Ｐゴシック" pitchFamily="34" charset="-128"/>
              <a:cs typeface="Arial" charset="0"/>
            </a:endParaRPr>
          </a:p>
          <a:p>
            <a:pPr marL="457200" lvl="4" indent="0" algn="ctr">
              <a:buFontTx/>
              <a:buNone/>
              <a:defRPr/>
            </a:pPr>
            <a:endParaRPr lang="en-US" altLang="en-US" sz="2400" kern="0" dirty="0">
              <a:solidFill>
                <a:srgbClr val="FFC000"/>
              </a:solidFill>
              <a:ea typeface="ＭＳ Ｐゴシック" pitchFamily="34" charset="-128"/>
              <a:cs typeface="Arial" charset="0"/>
            </a:endParaRPr>
          </a:p>
          <a:p>
            <a:pPr marL="457200" lvl="4" indent="0" algn="ctr">
              <a:buFontTx/>
              <a:buNone/>
              <a:defRPr/>
            </a:pPr>
            <a:endParaRPr lang="en-US" altLang="en-US" sz="2400" b="1" kern="0" dirty="0">
              <a:solidFill>
                <a:srgbClr val="FFC000"/>
              </a:solidFill>
              <a:ea typeface="ＭＳ Ｐゴシック" pitchFamily="34" charset="-128"/>
              <a:cs typeface="Arial" charset="0"/>
            </a:endParaRPr>
          </a:p>
          <a:p>
            <a:pPr marL="457200" lvl="4" indent="0" algn="ctr">
              <a:buFontTx/>
              <a:buNone/>
              <a:defRPr/>
            </a:pPr>
            <a:endParaRPr lang="en-US" altLang="en-US" sz="2400" b="1" kern="0" dirty="0">
              <a:solidFill>
                <a:srgbClr val="FFC000"/>
              </a:solidFill>
              <a:ea typeface="ＭＳ Ｐゴシック" pitchFamily="34" charset="-128"/>
              <a:cs typeface="Arial" charset="0"/>
            </a:endParaRPr>
          </a:p>
          <a:p>
            <a:pPr marL="0" indent="0">
              <a:buFontTx/>
              <a:buNone/>
              <a:defRPr/>
            </a:pPr>
            <a:r>
              <a:rPr lang="en-US" kern="0" dirty="0"/>
              <a:t>     </a:t>
            </a:r>
          </a:p>
          <a:p>
            <a:pPr marL="0" indent="0">
              <a:buFontTx/>
              <a:buNone/>
              <a:defRPr/>
            </a:pPr>
            <a:endParaRPr lang="en-US" kern="0" dirty="0"/>
          </a:p>
          <a:p>
            <a:pPr marL="0" indent="0">
              <a:buFontTx/>
              <a:buNone/>
              <a:defRPr/>
            </a:pPr>
            <a:r>
              <a:rPr lang="en-US" kern="0" dirty="0"/>
              <a:t>    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35DD208-9F73-4B2A-837E-606F6086F99C}"/>
              </a:ext>
            </a:extLst>
          </p:cNvPr>
          <p:cNvSpPr txBox="1">
            <a:spLocks/>
          </p:cNvSpPr>
          <p:nvPr/>
        </p:nvSpPr>
        <p:spPr bwMode="auto">
          <a:xfrm>
            <a:off x="130175" y="609600"/>
            <a:ext cx="3505200" cy="6019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marL="0" lvl="4" indent="0">
              <a:buFontTx/>
              <a:buNone/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Mountain ranges, oceans, deserts etc. can </a:t>
            </a:r>
            <a:r>
              <a:rPr lang="en-US" altLang="en-US" sz="2000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limit outside influences and bind</a:t>
            </a: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 a country together</a:t>
            </a:r>
          </a:p>
          <a:p>
            <a:pPr marL="342900" lvl="4" indent="-342900"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Britain is an island</a:t>
            </a:r>
          </a:p>
          <a:p>
            <a:pPr marL="342900" lvl="4" indent="-342900"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Egypt along the Nile</a:t>
            </a:r>
          </a:p>
          <a:p>
            <a:pPr marL="342900" lvl="4" indent="-342900"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Compact shape</a:t>
            </a:r>
          </a:p>
          <a:p>
            <a:pPr marL="342900" lvl="4" indent="-342900">
              <a:defRPr/>
            </a:pPr>
            <a:r>
              <a:rPr lang="en-US" altLang="en-US" sz="2000" b="1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Forward capitals </a:t>
            </a: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spread development and link distant parts of country, central location can unify.</a:t>
            </a:r>
          </a:p>
          <a:p>
            <a:pPr marL="0" lvl="4" indent="0">
              <a:buFontTx/>
              <a:buNone/>
              <a:defRPr/>
            </a:pPr>
            <a:endParaRPr lang="en-US" altLang="en-US" sz="2000" kern="0" dirty="0">
              <a:solidFill>
                <a:srgbClr val="FFFF00"/>
              </a:solidFill>
              <a:ea typeface="ＭＳ Ｐゴシック" pitchFamily="34" charset="-128"/>
              <a:cs typeface="Arial" charset="0"/>
            </a:endParaRPr>
          </a:p>
          <a:p>
            <a:pPr marL="0" lvl="4" indent="0">
              <a:buFontTx/>
              <a:buNone/>
              <a:defRPr/>
            </a:pPr>
            <a:endParaRPr lang="en-US" altLang="en-US" sz="2000" b="1" kern="0" dirty="0">
              <a:solidFill>
                <a:srgbClr val="FF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AAF7011-0212-45B2-B8CF-2A4F1227EB57}"/>
              </a:ext>
            </a:extLst>
          </p:cNvPr>
          <p:cNvSpPr txBox="1">
            <a:spLocks/>
          </p:cNvSpPr>
          <p:nvPr/>
        </p:nvSpPr>
        <p:spPr bwMode="auto">
          <a:xfrm>
            <a:off x="5508627" y="457200"/>
            <a:ext cx="3635373" cy="70739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marL="0" lvl="4" indent="0">
              <a:buFontTx/>
              <a:buNone/>
              <a:defRPr/>
            </a:pPr>
            <a:r>
              <a:rPr lang="en-US" altLang="en-US" sz="2000" b="1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Shape of state (see ppt.) </a:t>
            </a: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and internal physical features </a:t>
            </a:r>
            <a:r>
              <a:rPr lang="en-US" altLang="en-US" sz="2000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can isolate populations and lead to separatism</a:t>
            </a:r>
          </a:p>
          <a:p>
            <a:pPr marL="342900" lvl="4" indent="-342900"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Russia’ vastness has been a centrifugal force throughout its history</a:t>
            </a:r>
          </a:p>
          <a:p>
            <a:pPr marL="342900" lvl="4" indent="-342900"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Indonesia’s islands create separate communities</a:t>
            </a:r>
          </a:p>
          <a:p>
            <a:pPr marL="342900" lvl="4" indent="-342900"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Enclaves and exclaves can destabilize</a:t>
            </a:r>
          </a:p>
          <a:p>
            <a:pPr marL="342900" lvl="4" indent="-342900">
              <a:defRPr/>
            </a:pPr>
            <a:endParaRPr lang="en-US" altLang="en-US" sz="2000" kern="0" dirty="0">
              <a:ea typeface="ＭＳ Ｐゴシック" pitchFamily="34" charset="-128"/>
              <a:cs typeface="Arial" charset="0"/>
            </a:endParaRPr>
          </a:p>
          <a:p>
            <a:pPr marL="0" lvl="4" indent="0">
              <a:buFontTx/>
              <a:buNone/>
              <a:defRPr/>
            </a:pPr>
            <a:endParaRPr lang="en-US" altLang="en-US" sz="2000" kern="0" dirty="0">
              <a:solidFill>
                <a:srgbClr val="FFFF00"/>
              </a:solidFill>
              <a:ea typeface="ＭＳ Ｐゴシック" pitchFamily="34" charset="-128"/>
              <a:cs typeface="Arial" charset="0"/>
            </a:endParaRPr>
          </a:p>
          <a:p>
            <a:pPr marL="0" lvl="4" indent="0">
              <a:buFontTx/>
              <a:buNone/>
              <a:defRPr/>
            </a:pPr>
            <a:endParaRPr lang="en-US" altLang="en-US" sz="2000" b="1" kern="0" dirty="0">
              <a:solidFill>
                <a:srgbClr val="FF0000"/>
              </a:solidFill>
              <a:ea typeface="ＭＳ Ｐゴシック" pitchFamily="34" charset="-128"/>
              <a:cs typeface="Arial" charset="0"/>
            </a:endParaRPr>
          </a:p>
          <a:p>
            <a:pPr marL="0" lvl="4" indent="0">
              <a:buFontTx/>
              <a:buNone/>
              <a:defRPr/>
            </a:pPr>
            <a:endParaRPr lang="en-US" altLang="en-US" sz="2400" kern="0" dirty="0">
              <a:ea typeface="ＭＳ Ｐゴシック" pitchFamily="34" charset="-128"/>
              <a:cs typeface="Arial" charset="0"/>
            </a:endParaRPr>
          </a:p>
          <a:p>
            <a:pPr marL="0" lvl="4" indent="0">
              <a:buFontTx/>
              <a:buChar char="•"/>
              <a:defRPr/>
            </a:pPr>
            <a:endParaRPr lang="en-US" altLang="en-US" sz="2400" kern="0" dirty="0"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3404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A01174C-7B16-45D3-A1DB-EA43878D8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4724400" cy="685800"/>
          </a:xfrm>
        </p:spPr>
        <p:txBody>
          <a:bodyPr/>
          <a:lstStyle/>
          <a:p>
            <a:r>
              <a:rPr lang="en-US" altLang="en-US" dirty="0"/>
              <a:t>Exclaves/Enclaves</a:t>
            </a:r>
          </a:p>
        </p:txBody>
      </p:sp>
      <p:pic>
        <p:nvPicPr>
          <p:cNvPr id="23557" name="Picture 1">
            <a:extLst>
              <a:ext uri="{FF2B5EF4-FFF2-40B4-BE49-F238E27FC236}">
                <a16:creationId xmlns:a16="http://schemas.microsoft.com/office/drawing/2014/main" id="{93D8FD87-1C19-44A5-883D-E913B5FEA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23006"/>
            <a:ext cx="34290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C250EAD-C379-4500-91A3-1B84E82B5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2" y="1066799"/>
            <a:ext cx="4929808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b="1" i="1" kern="0" dirty="0">
                <a:solidFill>
                  <a:srgbClr val="FFFF00"/>
                </a:solidFill>
              </a:rPr>
              <a:t>Exclaves</a:t>
            </a:r>
            <a:r>
              <a:rPr lang="en-US" altLang="en-US" i="1" kern="0" dirty="0"/>
              <a:t> — </a:t>
            </a:r>
            <a:r>
              <a:rPr lang="en-US" altLang="en-US" kern="0" dirty="0"/>
              <a:t>Pieces of national territory separated from the main body of a country </a:t>
            </a:r>
            <a:r>
              <a:rPr lang="en-US" altLang="en-US" b="1" kern="0" dirty="0">
                <a:solidFill>
                  <a:srgbClr val="FFFF00"/>
                </a:solidFill>
              </a:rPr>
              <a:t>by the territory of another</a:t>
            </a:r>
          </a:p>
          <a:p>
            <a:pPr lvl="2" eaLnBrk="1" hangingPunct="1"/>
            <a:r>
              <a:rPr lang="en-US" altLang="en-US" kern="0" dirty="0"/>
              <a:t>Hard to defend</a:t>
            </a:r>
          </a:p>
          <a:p>
            <a:pPr lvl="2" eaLnBrk="1" hangingPunct="1"/>
            <a:r>
              <a:rPr lang="en-US" altLang="en-US" kern="0" dirty="0"/>
              <a:t>Conflict with intervening state who may make claims (to them the territory/ethnicity is an enclave)</a:t>
            </a:r>
          </a:p>
          <a:p>
            <a:pPr lvl="2" eaLnBrk="1" hangingPunct="1"/>
            <a:r>
              <a:rPr lang="en-US" altLang="en-US" b="1" kern="0" dirty="0">
                <a:solidFill>
                  <a:srgbClr val="FFFF00"/>
                </a:solidFill>
              </a:rPr>
              <a:t>Enclave</a:t>
            </a:r>
            <a:r>
              <a:rPr lang="en-US" altLang="en-US" kern="0" dirty="0"/>
              <a:t>: A territory/ethnicity completely surrounded by another state/ethnicity </a:t>
            </a:r>
          </a:p>
          <a:p>
            <a:pPr lvl="2" eaLnBrk="1" hangingPunct="1"/>
            <a:r>
              <a:rPr lang="en-US" altLang="en-US" kern="0" dirty="0"/>
              <a:t>Isolated population may develop separatist feelings</a:t>
            </a:r>
          </a:p>
          <a:p>
            <a:endParaRPr lang="en-US" altLang="en-US" kern="0" dirty="0"/>
          </a:p>
          <a:p>
            <a:endParaRPr lang="en-US" alt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653C153-6E1C-43AA-82B4-2A8CADD54A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153400" cy="914400"/>
          </a:xfrm>
        </p:spPr>
        <p:txBody>
          <a:bodyPr/>
          <a:lstStyle/>
          <a:p>
            <a:r>
              <a:rPr lang="en-US" altLang="en-US"/>
              <a:t>Centripetal and Centrifugal Forces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6C35682A-A1D7-40E7-B442-674F2CCE2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709"/>
            <a:ext cx="8229600" cy="1143000"/>
          </a:xfrm>
        </p:spPr>
        <p:txBody>
          <a:bodyPr/>
          <a:lstStyle/>
          <a:p>
            <a:r>
              <a:rPr lang="en-US" altLang="en-US" dirty="0"/>
              <a:t>Exclaves/fragmentation</a:t>
            </a:r>
            <a:br>
              <a:rPr lang="en-US" altLang="en-US" dirty="0"/>
            </a:br>
            <a:r>
              <a:rPr lang="en-US" altLang="en-US" dirty="0"/>
              <a:t> can be centrifugal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4581" name="Text Placeholder 6">
            <a:extLst>
              <a:ext uri="{FF2B5EF4-FFF2-40B4-BE49-F238E27FC236}">
                <a16:creationId xmlns:a16="http://schemas.microsoft.com/office/drawing/2014/main" id="{DBDF6319-9E4D-4D21-B75D-CCCF5EE80C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165" y="1686810"/>
            <a:ext cx="8229600" cy="639763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altLang="en-US" b="0" dirty="0"/>
              <a:t>East and West Pakistan</a:t>
            </a:r>
          </a:p>
          <a:p>
            <a:pPr algn="ctr">
              <a:spcBef>
                <a:spcPts val="0"/>
              </a:spcBef>
            </a:pPr>
            <a:r>
              <a:rPr lang="en-US" altLang="en-US" b="0" dirty="0"/>
              <a:t>Once one country but fragmentation (see “shapes” led to civil war and Bangladesh declared independence in 1971</a:t>
            </a:r>
          </a:p>
        </p:txBody>
      </p:sp>
      <p:pic>
        <p:nvPicPr>
          <p:cNvPr id="24582" name="Content Placeholder 9">
            <a:extLst>
              <a:ext uri="{FF2B5EF4-FFF2-40B4-BE49-F238E27FC236}">
                <a16:creationId xmlns:a16="http://schemas.microsoft.com/office/drawing/2014/main" id="{79CCBA0E-2B28-4164-B7B2-95427892D49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8"/>
          <a:stretch>
            <a:fillRect/>
          </a:stretch>
        </p:blipFill>
        <p:spPr>
          <a:xfrm>
            <a:off x="2362200" y="2326573"/>
            <a:ext cx="4764789" cy="453142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D9D5C752-0CE9-4972-B770-7222CE75E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55136"/>
          </a:xfrm>
        </p:spPr>
        <p:txBody>
          <a:bodyPr/>
          <a:lstStyle/>
          <a:p>
            <a:r>
              <a:rPr lang="en-US" altLang="en-US" dirty="0"/>
              <a:t>Exclaves (Kaliningrad is an exclave of Russia, but not an enclave!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41F2D2-5754-4D82-B5EC-9706B33D5A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785833"/>
            <a:ext cx="6477000" cy="493670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8F9F01-EA33-4359-B048-ABF2CA7CA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" y="1828800"/>
            <a:ext cx="865187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E620920-A5EF-48C9-9EDB-BF0675ACB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375118"/>
            <a:ext cx="9220200" cy="1143000"/>
          </a:xfrm>
        </p:spPr>
        <p:txBody>
          <a:bodyPr/>
          <a:lstStyle/>
          <a:p>
            <a:r>
              <a:rPr lang="en-US" dirty="0"/>
              <a:t>Alaska is an “exclave” of the US, Hawaii is not.  Do you understand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>
            <a:extLst>
              <a:ext uri="{FF2B5EF4-FFF2-40B4-BE49-F238E27FC236}">
                <a16:creationId xmlns:a16="http://schemas.microsoft.com/office/drawing/2014/main" id="{0FABE2A6-4A01-4947-9734-84597E3EA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62885"/>
            <a:ext cx="5105400" cy="485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AD344A-18DC-447B-893B-A56B4E9A5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157"/>
            <a:ext cx="8991600" cy="1143000"/>
          </a:xfrm>
        </p:spPr>
        <p:txBody>
          <a:bodyPr/>
          <a:lstStyle/>
          <a:p>
            <a:r>
              <a:rPr lang="en-US" sz="3200" dirty="0"/>
              <a:t>West Berlin was an exclave of West Germany.  It was an “enclave” and centrifugal force within East Germany.  Can you tell me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8BDA1-017B-1900-ABD2-B766F8995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1962885"/>
            <a:ext cx="3429000" cy="4114800"/>
          </a:xfrm>
        </p:spPr>
        <p:txBody>
          <a:bodyPr/>
          <a:lstStyle/>
          <a:p>
            <a:r>
              <a:rPr lang="en-US" sz="2400" dirty="0"/>
              <a:t>West Berlin serves as an escape route for East Germans</a:t>
            </a:r>
          </a:p>
          <a:p>
            <a:pPr lvl="1"/>
            <a:r>
              <a:rPr lang="en-US" sz="2000" dirty="0"/>
              <a:t>Brain drain</a:t>
            </a:r>
          </a:p>
          <a:p>
            <a:r>
              <a:rPr lang="en-US" sz="2400" dirty="0"/>
              <a:t>Prosperity and consumerism in West Berlin makes East Germans doubt communism</a:t>
            </a:r>
          </a:p>
          <a:p>
            <a:r>
              <a:rPr lang="en-US" sz="2400" dirty="0"/>
              <a:t>Western propaganda broadcast out of West Berlin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04-03">
            <a:extLst>
              <a:ext uri="{FF2B5EF4-FFF2-40B4-BE49-F238E27FC236}">
                <a16:creationId xmlns:a16="http://schemas.microsoft.com/office/drawing/2014/main" id="{E0DF7690-A119-49AC-AEDF-50E87DFB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924800" cy="5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2">
            <a:extLst>
              <a:ext uri="{FF2B5EF4-FFF2-40B4-BE49-F238E27FC236}">
                <a16:creationId xmlns:a16="http://schemas.microsoft.com/office/drawing/2014/main" id="{B84D708C-349F-4A93-B42B-B2F154FB92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/>
              <a:t>Enclaves/Exclaves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37D850-F764-4485-BB3C-1EE513286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5334000" cy="609600"/>
          </a:xfrm>
        </p:spPr>
        <p:txBody>
          <a:bodyPr/>
          <a:lstStyle/>
          <a:p>
            <a:pPr marL="0" lvl="2"/>
            <a:r>
              <a:rPr lang="en-US" altLang="en-US" sz="2400">
                <a:solidFill>
                  <a:srgbClr val="FFFF00"/>
                </a:solidFill>
              </a:rPr>
              <a:t>        Centripetal forces           vs.    </a:t>
            </a:r>
          </a:p>
          <a:p>
            <a:endParaRPr lang="en-US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10504-C629-4431-ABF2-62E302403A7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5638800" y="-228600"/>
            <a:ext cx="3124200" cy="1143000"/>
          </a:xfrm>
        </p:spPr>
        <p:txBody>
          <a:bodyPr/>
          <a:lstStyle/>
          <a:p>
            <a:pPr marL="0" lvl="2" algn="ctr"/>
            <a:r>
              <a:rPr lang="en-US" altLang="en-US" sz="2400">
                <a:solidFill>
                  <a:srgbClr val="FFFF00"/>
                </a:solidFill>
              </a:rPr>
              <a:t>Centrifugal forces</a:t>
            </a:r>
          </a:p>
          <a:p>
            <a:pPr algn="ctr"/>
            <a:endParaRPr lang="en-US" alt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800D70C-CF1D-4AE7-90C1-164FE39B4B9E}"/>
              </a:ext>
            </a:extLst>
          </p:cNvPr>
          <p:cNvSpPr txBox="1">
            <a:spLocks/>
          </p:cNvSpPr>
          <p:nvPr/>
        </p:nvSpPr>
        <p:spPr bwMode="auto">
          <a:xfrm>
            <a:off x="2971800" y="381000"/>
            <a:ext cx="2590800" cy="699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marL="457200" lvl="4" indent="0">
              <a:buFontTx/>
              <a:buNone/>
              <a:defRPr/>
            </a:pPr>
            <a:endParaRPr lang="en-US" altLang="en-US" sz="2400" kern="0" dirty="0">
              <a:ea typeface="ＭＳ Ｐゴシック" pitchFamily="34" charset="-128"/>
              <a:cs typeface="Arial" charset="0"/>
            </a:endParaRPr>
          </a:p>
          <a:p>
            <a:pPr marL="457200" lvl="4" indent="0" algn="ctr">
              <a:buFontTx/>
              <a:buNone/>
              <a:defRPr/>
            </a:pPr>
            <a:r>
              <a:rPr lang="en-US" altLang="en-US" sz="2400" kern="0" dirty="0">
                <a:ea typeface="ＭＳ Ｐゴシック" pitchFamily="34" charset="-128"/>
                <a:cs typeface="Arial" charset="0"/>
              </a:rPr>
              <a:t>Physical Features</a:t>
            </a:r>
          </a:p>
          <a:p>
            <a:pPr marL="457200" lvl="4" indent="0" algn="ctr">
              <a:buFontTx/>
              <a:buNone/>
              <a:defRPr/>
            </a:pPr>
            <a:r>
              <a:rPr lang="en-US" altLang="en-US" sz="2400" kern="0" dirty="0">
                <a:ea typeface="ＭＳ Ｐゴシック" pitchFamily="34" charset="-128"/>
                <a:cs typeface="Arial" charset="0"/>
              </a:rPr>
              <a:t>(topography)</a:t>
            </a:r>
          </a:p>
          <a:p>
            <a:pPr marL="800100" lvl="4" indent="-342900">
              <a:buFontTx/>
              <a:buChar char="•"/>
              <a:defRPr/>
            </a:pPr>
            <a:endParaRPr lang="en-US" altLang="en-US" sz="2400" kern="0" dirty="0">
              <a:ea typeface="ＭＳ Ｐゴシック" pitchFamily="34" charset="-128"/>
              <a:cs typeface="Arial" charset="0"/>
            </a:endParaRPr>
          </a:p>
          <a:p>
            <a:pPr marL="457200" lvl="4" indent="0">
              <a:buFontTx/>
              <a:buNone/>
              <a:defRPr/>
            </a:pPr>
            <a:endParaRPr lang="en-US" altLang="en-US" sz="2400" b="1" kern="0" dirty="0">
              <a:solidFill>
                <a:srgbClr val="FF0000"/>
              </a:solidFill>
              <a:ea typeface="ＭＳ Ｐゴシック" pitchFamily="34" charset="-128"/>
              <a:cs typeface="Arial" charset="0"/>
            </a:endParaRPr>
          </a:p>
          <a:p>
            <a:pPr marL="457200" lvl="4" indent="0">
              <a:buFontTx/>
              <a:buNone/>
              <a:defRPr/>
            </a:pPr>
            <a:endParaRPr lang="en-US" altLang="en-US" sz="2400" b="1" kern="0" dirty="0">
              <a:solidFill>
                <a:srgbClr val="FF0000"/>
              </a:solidFill>
              <a:ea typeface="ＭＳ Ｐゴシック" pitchFamily="34" charset="-128"/>
              <a:cs typeface="Arial" charset="0"/>
            </a:endParaRPr>
          </a:p>
          <a:p>
            <a:pPr marL="457200" lvl="4" indent="0" algn="ctr">
              <a:buFontTx/>
              <a:buNone/>
              <a:defRPr/>
            </a:pPr>
            <a:endParaRPr lang="en-US" altLang="en-US" sz="2400" kern="0" dirty="0">
              <a:solidFill>
                <a:srgbClr val="FFC000"/>
              </a:solidFill>
              <a:ea typeface="ＭＳ Ｐゴシック" pitchFamily="34" charset="-128"/>
              <a:cs typeface="Arial" charset="0"/>
            </a:endParaRPr>
          </a:p>
          <a:p>
            <a:pPr marL="457200" lvl="4" indent="0" algn="ctr">
              <a:buFontTx/>
              <a:buNone/>
              <a:defRPr/>
            </a:pPr>
            <a:endParaRPr lang="en-US" altLang="en-US" sz="2400" kern="0" dirty="0">
              <a:solidFill>
                <a:srgbClr val="FFC000"/>
              </a:solidFill>
              <a:ea typeface="ＭＳ Ｐゴシック" pitchFamily="34" charset="-128"/>
              <a:cs typeface="Arial" charset="0"/>
            </a:endParaRPr>
          </a:p>
          <a:p>
            <a:pPr marL="457200" lvl="4" indent="0" algn="ctr">
              <a:buFontTx/>
              <a:buNone/>
              <a:defRPr/>
            </a:pPr>
            <a:endParaRPr lang="en-US" altLang="en-US" sz="2400" b="1" kern="0" dirty="0">
              <a:solidFill>
                <a:srgbClr val="FFC000"/>
              </a:solidFill>
              <a:ea typeface="ＭＳ Ｐゴシック" pitchFamily="34" charset="-128"/>
              <a:cs typeface="Arial" charset="0"/>
            </a:endParaRPr>
          </a:p>
          <a:p>
            <a:pPr marL="457200" lvl="4" indent="0" algn="ctr">
              <a:buFontTx/>
              <a:buNone/>
              <a:defRPr/>
            </a:pPr>
            <a:endParaRPr lang="en-US" altLang="en-US" sz="2400" b="1" kern="0" dirty="0">
              <a:solidFill>
                <a:srgbClr val="FFC000"/>
              </a:solidFill>
              <a:ea typeface="ＭＳ Ｐゴシック" pitchFamily="34" charset="-128"/>
              <a:cs typeface="Arial" charset="0"/>
            </a:endParaRPr>
          </a:p>
          <a:p>
            <a:pPr marL="457200" lvl="4" indent="-114300" algn="ctr">
              <a:buFontTx/>
              <a:buNone/>
              <a:defRPr/>
            </a:pPr>
            <a:r>
              <a:rPr lang="en-US" altLang="en-US" sz="2400" b="1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Infrastructure</a:t>
            </a:r>
          </a:p>
          <a:p>
            <a:pPr marL="0" indent="0">
              <a:buFontTx/>
              <a:buNone/>
              <a:defRPr/>
            </a:pPr>
            <a:r>
              <a:rPr lang="en-US" kern="0" dirty="0"/>
              <a:t>     </a:t>
            </a:r>
          </a:p>
          <a:p>
            <a:pPr marL="0" indent="0">
              <a:buFontTx/>
              <a:buNone/>
              <a:defRPr/>
            </a:pPr>
            <a:endParaRPr lang="en-US" kern="0" dirty="0"/>
          </a:p>
          <a:p>
            <a:pPr marL="0" indent="0">
              <a:buFontTx/>
              <a:buNone/>
              <a:defRPr/>
            </a:pPr>
            <a:r>
              <a:rPr lang="en-US" kern="0" dirty="0"/>
              <a:t>    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35DD208-9F73-4B2A-837E-606F6086F99C}"/>
              </a:ext>
            </a:extLst>
          </p:cNvPr>
          <p:cNvSpPr txBox="1">
            <a:spLocks/>
          </p:cNvSpPr>
          <p:nvPr/>
        </p:nvSpPr>
        <p:spPr bwMode="auto">
          <a:xfrm>
            <a:off x="130175" y="609600"/>
            <a:ext cx="3505200" cy="6019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marL="0" lvl="4" indent="0">
              <a:buFontTx/>
              <a:buNone/>
              <a:defRPr/>
            </a:pPr>
            <a:r>
              <a:rPr lang="en-US" altLang="en-US" sz="2000" b="1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Physical barriers </a:t>
            </a: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along borders (mountain ranges, oceans, deserts etc. can limit outside influences and bind a country together</a:t>
            </a:r>
          </a:p>
          <a:p>
            <a:pPr marL="342900" lvl="4" indent="-342900"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Britain is an island</a:t>
            </a:r>
          </a:p>
          <a:p>
            <a:pPr marL="342900" lvl="4" indent="-342900"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Egypt along the Nile</a:t>
            </a:r>
          </a:p>
          <a:p>
            <a:pPr marL="342900" lvl="4" indent="-342900"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Compact shape</a:t>
            </a:r>
          </a:p>
          <a:p>
            <a:pPr marL="342900" lvl="4" indent="-342900">
              <a:defRPr/>
            </a:pPr>
            <a:r>
              <a:rPr lang="en-US" altLang="en-US" sz="2000" b="1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Forward capitals </a:t>
            </a: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spread development and link distant parts of country</a:t>
            </a:r>
          </a:p>
          <a:p>
            <a:pPr marL="0" lvl="4" indent="0">
              <a:buFontTx/>
              <a:buNone/>
              <a:defRPr/>
            </a:pPr>
            <a:endParaRPr lang="en-US" altLang="en-US" sz="2000" kern="0" dirty="0">
              <a:solidFill>
                <a:srgbClr val="FFFF00"/>
              </a:solidFill>
              <a:ea typeface="ＭＳ Ｐゴシック" pitchFamily="34" charset="-128"/>
              <a:cs typeface="Arial" charset="0"/>
            </a:endParaRPr>
          </a:p>
          <a:p>
            <a:pPr marL="0" lvl="4" indent="0">
              <a:buFontTx/>
              <a:buNone/>
              <a:defRPr/>
            </a:pPr>
            <a:r>
              <a:rPr lang="en-US" altLang="en-US" sz="2000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More advanced countries have things like airports, railroads, highways and the internet which allow people to remain in contact, people to move within the country, etc. </a:t>
            </a:r>
          </a:p>
          <a:p>
            <a:pPr marL="0" lvl="4" indent="0">
              <a:buFontTx/>
              <a:buNone/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	</a:t>
            </a:r>
          </a:p>
          <a:p>
            <a:pPr marL="0" lvl="4" indent="0">
              <a:buFontTx/>
              <a:buNone/>
              <a:defRPr/>
            </a:pPr>
            <a:endParaRPr lang="en-US" altLang="en-US" sz="2000" b="1" kern="0" dirty="0">
              <a:solidFill>
                <a:srgbClr val="FF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AAF7011-0212-45B2-B8CF-2A4F1227EB57}"/>
              </a:ext>
            </a:extLst>
          </p:cNvPr>
          <p:cNvSpPr txBox="1">
            <a:spLocks/>
          </p:cNvSpPr>
          <p:nvPr/>
        </p:nvSpPr>
        <p:spPr bwMode="auto">
          <a:xfrm>
            <a:off x="5508627" y="457200"/>
            <a:ext cx="3635373" cy="70739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marL="0" lvl="4" indent="0">
              <a:buFontTx/>
              <a:buNone/>
              <a:defRPr/>
            </a:pPr>
            <a:r>
              <a:rPr lang="en-US" altLang="en-US" sz="2000" b="1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Shape of state (see ppt.) </a:t>
            </a: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and </a:t>
            </a:r>
            <a:r>
              <a:rPr lang="en-US" altLang="en-US" sz="2000" b="1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internal physical features </a:t>
            </a: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can isolate populations and lead to separatism</a:t>
            </a:r>
          </a:p>
          <a:p>
            <a:pPr marL="342900" lvl="4" indent="-342900"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Russia’ vastness has been a centrifugal force throughout its history</a:t>
            </a:r>
          </a:p>
          <a:p>
            <a:pPr marL="342900" lvl="4" indent="-342900"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Indonesia’s islands create separate communities</a:t>
            </a:r>
          </a:p>
          <a:p>
            <a:pPr marL="342900" lvl="4" indent="-342900"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Enclaves and exclaves can destabilize</a:t>
            </a:r>
          </a:p>
          <a:p>
            <a:pPr marL="342900" lvl="4" indent="-342900">
              <a:defRPr/>
            </a:pPr>
            <a:endParaRPr lang="en-US" altLang="en-US" sz="2000" kern="0" dirty="0">
              <a:ea typeface="ＭＳ Ｐゴシック" pitchFamily="34" charset="-128"/>
              <a:cs typeface="Arial" charset="0"/>
            </a:endParaRPr>
          </a:p>
          <a:p>
            <a:pPr marL="0" lvl="4" indent="0">
              <a:buFontTx/>
              <a:buNone/>
              <a:defRPr/>
            </a:pPr>
            <a:endParaRPr lang="en-US" altLang="en-US" sz="2000" kern="0" dirty="0">
              <a:solidFill>
                <a:srgbClr val="FFFF00"/>
              </a:solidFill>
              <a:ea typeface="ＭＳ Ｐゴシック" pitchFamily="34" charset="-128"/>
              <a:cs typeface="Arial" charset="0"/>
            </a:endParaRPr>
          </a:p>
          <a:p>
            <a:pPr marL="0" lvl="4" indent="0">
              <a:buFontTx/>
              <a:buNone/>
              <a:defRPr/>
            </a:pPr>
            <a:r>
              <a:rPr lang="en-US" altLang="en-US" sz="2000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Less developed countries lack infrastructure.  This may isolate areas and become a centrifugal force.</a:t>
            </a:r>
          </a:p>
          <a:p>
            <a:pPr marL="0" lvl="4" indent="0">
              <a:buFontTx/>
              <a:buNone/>
              <a:defRPr/>
            </a:pPr>
            <a:endParaRPr lang="en-US" altLang="en-US" sz="2000" b="1" kern="0" dirty="0">
              <a:solidFill>
                <a:srgbClr val="FF0000"/>
              </a:solidFill>
              <a:ea typeface="ＭＳ Ｐゴシック" pitchFamily="34" charset="-128"/>
              <a:cs typeface="Arial" charset="0"/>
            </a:endParaRPr>
          </a:p>
          <a:p>
            <a:pPr marL="0" lvl="4" indent="0">
              <a:buFontTx/>
              <a:buNone/>
              <a:defRPr/>
            </a:pPr>
            <a:endParaRPr lang="en-US" altLang="en-US" sz="2400" kern="0" dirty="0">
              <a:ea typeface="ＭＳ Ｐゴシック" pitchFamily="34" charset="-128"/>
              <a:cs typeface="Arial" charset="0"/>
            </a:endParaRPr>
          </a:p>
          <a:p>
            <a:pPr marL="0" lvl="4" indent="0">
              <a:buFontTx/>
              <a:buChar char="•"/>
              <a:defRPr/>
            </a:pPr>
            <a:endParaRPr lang="en-US" altLang="en-US" sz="2400" kern="0" dirty="0"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93858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>
            <a:extLst>
              <a:ext uri="{FF2B5EF4-FFF2-40B4-BE49-F238E27FC236}">
                <a16:creationId xmlns:a16="http://schemas.microsoft.com/office/drawing/2014/main" id="{BB1BBC57-A6ED-493E-8007-B22D648BE8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9"/>
          <a:stretch/>
        </p:blipFill>
        <p:spPr bwMode="auto">
          <a:xfrm>
            <a:off x="256307" y="3846445"/>
            <a:ext cx="3367112" cy="28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>
            <a:extLst>
              <a:ext uri="{FF2B5EF4-FFF2-40B4-BE49-F238E27FC236}">
                <a16:creationId xmlns:a16="http://schemas.microsoft.com/office/drawing/2014/main" id="{49429D09-3E8F-4A89-BB69-1056CECE6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688" y="3230760"/>
            <a:ext cx="3367112" cy="352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itle 1">
            <a:extLst>
              <a:ext uri="{FF2B5EF4-FFF2-40B4-BE49-F238E27FC236}">
                <a16:creationId xmlns:a16="http://schemas.microsoft.com/office/drawing/2014/main" id="{B0A61E6D-D292-4EDC-B2E0-A482ACD0EA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7396"/>
          </a:xfrm>
        </p:spPr>
        <p:txBody>
          <a:bodyPr/>
          <a:lstStyle/>
          <a:p>
            <a:r>
              <a:rPr lang="en-US" altLang="en-US" dirty="0"/>
              <a:t>Topography and Infrastructure as Centripetal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17749-0D33-4AA9-9879-9A1C211C0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04773" y="1185864"/>
            <a:ext cx="4602162" cy="2852737"/>
          </a:xfrm>
        </p:spPr>
        <p:txBody>
          <a:bodyPr/>
          <a:lstStyle/>
          <a:p>
            <a:r>
              <a:rPr lang="en-US" dirty="0"/>
              <a:t>Egypt’s topography isolated it from outside influences during ancient times leading to stable dynasties that lasted centuries.  Its concentration along the Nile kept people united.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C50B12-0280-4243-A737-FCC404161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303338"/>
            <a:ext cx="4498975" cy="737397"/>
          </a:xfrm>
        </p:spPr>
        <p:txBody>
          <a:bodyPr/>
          <a:lstStyle/>
          <a:p>
            <a:r>
              <a:rPr lang="en-US" dirty="0"/>
              <a:t>Developed transportation and communication systems can bind a country together and strengthen support for the state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78AEBE-5873-4A47-A4E9-81F7DAA87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1500" y="304800"/>
            <a:ext cx="4648200" cy="609600"/>
          </a:xfrm>
        </p:spPr>
        <p:txBody>
          <a:bodyPr/>
          <a:lstStyle/>
          <a:p>
            <a:pPr marL="0" lvl="2"/>
            <a:r>
              <a:rPr lang="en-US" altLang="en-US" sz="2400" dirty="0">
                <a:solidFill>
                  <a:srgbClr val="FFFF00"/>
                </a:solidFill>
              </a:rPr>
              <a:t>    Centripetal forces         vs.    </a:t>
            </a:r>
          </a:p>
          <a:p>
            <a:endParaRPr lang="en-US" altLang="en-US" dirty="0"/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BFA0FA3B-925E-4B1C-B117-5E172DA47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457200"/>
            <a:ext cx="495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FFFF00"/>
                </a:solidFill>
              </a:rPr>
              <a:t>Attitude or force that unifies and </a:t>
            </a:r>
            <a:r>
              <a:rPr lang="en-US" altLang="en-US" b="1" dirty="0">
                <a:solidFill>
                  <a:srgbClr val="FFFF00"/>
                </a:solidFill>
              </a:rPr>
              <a:t>enhances support for state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B75AD-62D5-44C7-928B-53C5564F54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4800600" y="-228600"/>
            <a:ext cx="3886200" cy="1143000"/>
          </a:xfrm>
        </p:spPr>
        <p:txBody>
          <a:bodyPr/>
          <a:lstStyle/>
          <a:p>
            <a:pPr marL="0" lvl="2" algn="ctr"/>
            <a:r>
              <a:rPr lang="en-US" altLang="en-US" sz="2400" dirty="0">
                <a:solidFill>
                  <a:srgbClr val="FFFF00"/>
                </a:solidFill>
              </a:rPr>
              <a:t>         Centrifugal force</a:t>
            </a:r>
          </a:p>
          <a:p>
            <a:pPr algn="ctr"/>
            <a:endParaRPr lang="en-US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BD9DD-AA52-4A95-8817-A8F6317297B4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5334000" y="457200"/>
            <a:ext cx="3810000" cy="914400"/>
          </a:xfrm>
        </p:spPr>
        <p:txBody>
          <a:bodyPr/>
          <a:lstStyle/>
          <a:p>
            <a:pPr marL="342900" lvl="3" indent="-342900">
              <a:spcBef>
                <a:spcPts val="0"/>
              </a:spcBef>
              <a:buFontTx/>
              <a:buChar char="•"/>
            </a:pPr>
            <a:r>
              <a:rPr lang="en-US" altLang="en-US" sz="2400" dirty="0">
                <a:solidFill>
                  <a:srgbClr val="FFFF00"/>
                </a:solidFill>
              </a:rPr>
              <a:t>Attitude or force that divides and </a:t>
            </a:r>
            <a:r>
              <a:rPr lang="en-US" altLang="en-US" sz="2400" b="1" dirty="0">
                <a:solidFill>
                  <a:srgbClr val="FFFF00"/>
                </a:solidFill>
              </a:rPr>
              <a:t>weakens support for a state</a:t>
            </a:r>
          </a:p>
          <a:p>
            <a:endParaRPr lang="en-US" alt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A4626D6-DDF1-45AA-A7E3-0F3A9E0ECA83}"/>
              </a:ext>
            </a:extLst>
          </p:cNvPr>
          <p:cNvSpPr txBox="1">
            <a:spLocks/>
          </p:cNvSpPr>
          <p:nvPr/>
        </p:nvSpPr>
        <p:spPr bwMode="auto">
          <a:xfrm>
            <a:off x="3352800" y="1600200"/>
            <a:ext cx="2438400" cy="5854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marL="457200" lvl="4" indent="0">
              <a:buFontTx/>
              <a:buNone/>
              <a:defRPr/>
            </a:pPr>
            <a:endParaRPr lang="en-US" altLang="en-US" sz="2400" b="1" kern="0" dirty="0">
              <a:ea typeface="ＭＳ Ｐゴシック" pitchFamily="34" charset="-128"/>
              <a:cs typeface="Arial" charset="0"/>
            </a:endParaRPr>
          </a:p>
          <a:p>
            <a:pPr marL="457200" lvl="4" indent="0">
              <a:buFontTx/>
              <a:buNone/>
              <a:defRPr/>
            </a:pPr>
            <a:r>
              <a:rPr lang="en-US" altLang="en-US" sz="2400" b="1" kern="0" dirty="0">
                <a:ea typeface="ＭＳ Ｐゴシック" pitchFamily="34" charset="-128"/>
                <a:cs typeface="Arial" charset="0"/>
              </a:rPr>
              <a:t>language</a:t>
            </a:r>
          </a:p>
          <a:p>
            <a:pPr marL="457200" lvl="4" indent="0">
              <a:buFontTx/>
              <a:buNone/>
              <a:defRPr/>
            </a:pPr>
            <a:endParaRPr lang="en-US" altLang="en-US" sz="2400" b="1" kern="0" dirty="0">
              <a:solidFill>
                <a:srgbClr val="FF0000"/>
              </a:solidFill>
              <a:ea typeface="ＭＳ Ｐゴシック" pitchFamily="34" charset="-128"/>
              <a:cs typeface="Arial" charset="0"/>
            </a:endParaRPr>
          </a:p>
          <a:p>
            <a:pPr marL="457200" lvl="4" indent="0">
              <a:buFontTx/>
              <a:buNone/>
              <a:defRPr/>
            </a:pPr>
            <a:endParaRPr lang="en-US" altLang="en-US" sz="2400" b="1" kern="0" dirty="0">
              <a:solidFill>
                <a:srgbClr val="FF0000"/>
              </a:solidFill>
              <a:ea typeface="ＭＳ Ｐゴシック" pitchFamily="34" charset="-128"/>
              <a:cs typeface="Arial" charset="0"/>
            </a:endParaRPr>
          </a:p>
          <a:p>
            <a:pPr marL="457200" lvl="4" indent="0">
              <a:buFontTx/>
              <a:buNone/>
              <a:defRPr/>
            </a:pPr>
            <a:endParaRPr lang="en-US" altLang="en-US" sz="2400" b="1" kern="0" dirty="0">
              <a:solidFill>
                <a:srgbClr val="FF0000"/>
              </a:solidFill>
              <a:ea typeface="ＭＳ Ｐゴシック" pitchFamily="34" charset="-128"/>
              <a:cs typeface="Arial" charset="0"/>
            </a:endParaRPr>
          </a:p>
          <a:p>
            <a:pPr marL="457200" lvl="4" indent="0">
              <a:buFontTx/>
              <a:buNone/>
              <a:defRPr/>
            </a:pPr>
            <a:r>
              <a:rPr lang="en-US" altLang="en-US" sz="2400" b="1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  </a:t>
            </a:r>
          </a:p>
          <a:p>
            <a:pPr marL="457200" lvl="4" indent="0">
              <a:buFontTx/>
              <a:buNone/>
              <a:defRPr/>
            </a:pPr>
            <a:r>
              <a:rPr lang="en-US" altLang="en-US" sz="2400" b="1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religion </a:t>
            </a:r>
          </a:p>
          <a:p>
            <a:pPr marL="0" indent="0">
              <a:buFontTx/>
              <a:buNone/>
              <a:defRPr/>
            </a:pPr>
            <a:r>
              <a:rPr lang="en-US" kern="0" dirty="0"/>
              <a:t>     </a:t>
            </a:r>
          </a:p>
          <a:p>
            <a:pPr marL="0" indent="0">
              <a:buFontTx/>
              <a:buNone/>
              <a:defRPr/>
            </a:pPr>
            <a:endParaRPr lang="en-US" kern="0" dirty="0"/>
          </a:p>
          <a:p>
            <a:pPr marL="0" indent="0">
              <a:buFontTx/>
              <a:buNone/>
              <a:defRPr/>
            </a:pPr>
            <a:r>
              <a:rPr lang="en-US" kern="0" dirty="0"/>
              <a:t>     </a:t>
            </a:r>
            <a:endParaRPr lang="en-US" b="1" kern="0" dirty="0"/>
          </a:p>
          <a:p>
            <a:pPr marL="0" indent="0">
              <a:buFontTx/>
              <a:buNone/>
              <a:defRPr/>
            </a:pPr>
            <a:r>
              <a:rPr lang="en-US" b="1" kern="0" dirty="0"/>
              <a:t>    nationalism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B518D3-3965-4DA5-BF27-5B0C818C21CC}"/>
              </a:ext>
            </a:extLst>
          </p:cNvPr>
          <p:cNvSpPr txBox="1">
            <a:spLocks/>
          </p:cNvSpPr>
          <p:nvPr/>
        </p:nvSpPr>
        <p:spPr bwMode="auto">
          <a:xfrm>
            <a:off x="152400" y="1143000"/>
            <a:ext cx="3810000" cy="63881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marL="344488" lvl="3" indent="-344488"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  </a:t>
            </a:r>
          </a:p>
          <a:p>
            <a:pPr marL="344488" lvl="3" indent="-344488"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a single native language or</a:t>
            </a:r>
          </a:p>
          <a:p>
            <a:pPr marL="342900" lvl="4" indent="-342900"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Any close nation-state</a:t>
            </a:r>
          </a:p>
          <a:p>
            <a:pPr marL="342900" lvl="4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an “official” language (could be the colonizers)</a:t>
            </a:r>
          </a:p>
          <a:p>
            <a:pPr marL="342900" lvl="4" indent="-342900"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English in India, Nigeria</a:t>
            </a:r>
          </a:p>
          <a:p>
            <a:pPr marL="342900" lvl="4" indent="-342900"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revived Hebrew in Israel</a:t>
            </a:r>
          </a:p>
          <a:p>
            <a:pPr marL="0" lvl="4" indent="0">
              <a:buFontTx/>
              <a:buNone/>
              <a:defRPr/>
            </a:pPr>
            <a:endParaRPr lang="en-US" altLang="en-US" sz="2000" b="1" kern="0" dirty="0">
              <a:solidFill>
                <a:srgbClr val="FF0000"/>
              </a:solidFill>
              <a:ea typeface="ＭＳ Ｐゴシック" pitchFamily="34" charset="-128"/>
              <a:cs typeface="Arial" charset="0"/>
            </a:endParaRPr>
          </a:p>
          <a:p>
            <a:pPr marL="0" lvl="4" indent="0">
              <a:buFontTx/>
              <a:buNone/>
              <a:defRPr/>
            </a:pPr>
            <a:r>
              <a:rPr lang="en-US" altLang="en-US" sz="2000" b="1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Other homogeneous cultural factors  </a:t>
            </a:r>
          </a:p>
          <a:p>
            <a:pPr marL="342900" lvl="4" indent="-342900">
              <a:buFontTx/>
              <a:buChar char="-"/>
              <a:defRPr/>
            </a:pPr>
            <a:r>
              <a:rPr lang="en-US" altLang="en-US" sz="2000" b="1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Catholicism in Poland</a:t>
            </a:r>
          </a:p>
          <a:p>
            <a:pPr marL="342900" lvl="4" indent="-342900">
              <a:buFontTx/>
              <a:buChar char="-"/>
              <a:defRPr/>
            </a:pPr>
            <a:r>
              <a:rPr lang="en-US" altLang="en-US" sz="2000" b="1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Catholicism in Republic of Ireland</a:t>
            </a:r>
          </a:p>
          <a:p>
            <a:pPr marL="0" indent="0">
              <a:buFontTx/>
              <a:buNone/>
              <a:defRPr/>
            </a:pPr>
            <a:endParaRPr lang="en-US" sz="2000" kern="0" dirty="0"/>
          </a:p>
          <a:p>
            <a:pPr marL="0" indent="0">
              <a:buFontTx/>
              <a:buNone/>
              <a:defRPr/>
            </a:pPr>
            <a:r>
              <a:rPr lang="en-US" sz="2000" kern="0" dirty="0"/>
              <a:t>patriotism, national symbols (anthems, flags, sports teams)</a:t>
            </a:r>
          </a:p>
          <a:p>
            <a:pPr>
              <a:buFontTx/>
              <a:buChar char="-"/>
              <a:defRPr/>
            </a:pPr>
            <a:r>
              <a:rPr lang="en-US" sz="2000" kern="0" dirty="0"/>
              <a:t>1980 Miracle on Ice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5AB9557-C1B6-4671-A2F5-F9FB54486060}"/>
              </a:ext>
            </a:extLst>
          </p:cNvPr>
          <p:cNvSpPr txBox="1">
            <a:spLocks/>
          </p:cNvSpPr>
          <p:nvPr/>
        </p:nvSpPr>
        <p:spPr bwMode="auto">
          <a:xfrm>
            <a:off x="5257800" y="1295400"/>
            <a:ext cx="3886200" cy="556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marL="0" lvl="4" indent="0">
              <a:buFontTx/>
              <a:buNone/>
              <a:defRPr/>
            </a:pPr>
            <a:endParaRPr lang="en-US" altLang="en-US" sz="2000" kern="0" dirty="0">
              <a:ea typeface="ＭＳ Ｐゴシック" pitchFamily="34" charset="-128"/>
              <a:cs typeface="Arial" charset="0"/>
            </a:endParaRPr>
          </a:p>
          <a:p>
            <a:pPr marL="342900" lvl="4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many native languages – “multilingual”</a:t>
            </a:r>
          </a:p>
          <a:p>
            <a:pPr marL="342900" lvl="4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India (700+, 3 lang. families)</a:t>
            </a:r>
          </a:p>
          <a:p>
            <a:pPr marL="342900" lvl="4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Canada (French and English) </a:t>
            </a:r>
          </a:p>
          <a:p>
            <a:pPr marL="342900" lvl="4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Nigeria (Yoruba, Igbo, Hausa)</a:t>
            </a:r>
          </a:p>
          <a:p>
            <a:pPr marL="342900" lvl="4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or almost all African countries</a:t>
            </a:r>
          </a:p>
          <a:p>
            <a:pPr marL="0" lvl="4" indent="0">
              <a:spcBef>
                <a:spcPts val="0"/>
              </a:spcBef>
              <a:buFontTx/>
              <a:buNone/>
              <a:defRPr/>
            </a:pPr>
            <a:r>
              <a:rPr lang="en-US" altLang="en-US" sz="2000" b="1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Other heterogeneous cultural factors </a:t>
            </a:r>
          </a:p>
          <a:p>
            <a:pPr marL="342900" lvl="4" indent="-342900">
              <a:spcBef>
                <a:spcPts val="0"/>
              </a:spcBef>
              <a:buFontTx/>
              <a:buChar char="-"/>
              <a:defRPr/>
            </a:pPr>
            <a:r>
              <a:rPr lang="en-US" altLang="en-US" sz="2000" b="1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Muslims vs. Christians in Nigeria</a:t>
            </a:r>
          </a:p>
          <a:p>
            <a:pPr marL="342900" lvl="4" indent="-342900">
              <a:spcBef>
                <a:spcPts val="0"/>
              </a:spcBef>
              <a:buFontTx/>
              <a:buChar char="-"/>
              <a:defRPr/>
            </a:pPr>
            <a:r>
              <a:rPr lang="en-US" altLang="en-US" sz="2000" b="1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Hindu vs. Muslims in India</a:t>
            </a:r>
          </a:p>
          <a:p>
            <a:pPr marL="342900" lvl="4" indent="-342900">
              <a:spcBef>
                <a:spcPts val="0"/>
              </a:spcBef>
              <a:buFontTx/>
              <a:buChar char="-"/>
              <a:defRPr/>
            </a:pPr>
            <a:r>
              <a:rPr lang="en-US" altLang="en-US" sz="2000" b="1" kern="0" dirty="0">
                <a:solidFill>
                  <a:srgbClr val="FFFF00"/>
                </a:solidFill>
                <a:ea typeface="ＭＳ Ｐゴシック" pitchFamily="34" charset="-128"/>
                <a:cs typeface="Arial" charset="0"/>
              </a:rPr>
              <a:t>Catholic vs. Protestant in Northern Ireland (UK)</a:t>
            </a:r>
            <a:endParaRPr lang="en-US" altLang="en-US" sz="2000" kern="0" dirty="0">
              <a:ea typeface="ＭＳ Ｐゴシック" pitchFamily="34" charset="-128"/>
              <a:cs typeface="Arial" charset="0"/>
            </a:endParaRPr>
          </a:p>
          <a:p>
            <a:pPr marL="342900" lvl="4" indent="-342900">
              <a:spcBef>
                <a:spcPts val="0"/>
              </a:spcBef>
              <a:defRPr/>
            </a:pPr>
            <a:r>
              <a:rPr lang="en-US" altLang="en-US" sz="2000" kern="0" dirty="0">
                <a:ea typeface="ＭＳ Ｐゴシック" pitchFamily="34" charset="-128"/>
                <a:cs typeface="Arial" charset="0"/>
              </a:rPr>
              <a:t>desire for self-determination in multinational states (Yugoslavia) </a:t>
            </a:r>
          </a:p>
          <a:p>
            <a:pPr marL="800100" lvl="4" indent="-342900">
              <a:buFontTx/>
              <a:buChar char="•"/>
              <a:defRPr/>
            </a:pPr>
            <a:endParaRPr lang="en-US" altLang="en-US" sz="2400" kern="0" dirty="0">
              <a:ea typeface="ＭＳ Ｐゴシック" pitchFamily="34" charset="-128"/>
              <a:cs typeface="Arial" charset="0"/>
            </a:endParaRPr>
          </a:p>
          <a:p>
            <a:pPr marL="0" lvl="4" indent="0">
              <a:buFontTx/>
              <a:buChar char="•"/>
              <a:defRPr/>
            </a:pPr>
            <a:endParaRPr lang="en-US" altLang="en-US" sz="2400" kern="0" dirty="0"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5843" grpId="0" build="p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TCL_10e_Figure_07_34_L.jpg">
            <a:extLst>
              <a:ext uri="{FF2B5EF4-FFF2-40B4-BE49-F238E27FC236}">
                <a16:creationId xmlns:a16="http://schemas.microsoft.com/office/drawing/2014/main" id="{9B1B3470-D662-48B6-8BE7-9B5B98506B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52400"/>
            <a:ext cx="5094288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>
            <a:extLst>
              <a:ext uri="{FF2B5EF4-FFF2-40B4-BE49-F238E27FC236}">
                <a16:creationId xmlns:a16="http://schemas.microsoft.com/office/drawing/2014/main" id="{70A528B1-EE38-4DB9-9AE4-4C858D2974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24600" y="304800"/>
            <a:ext cx="2514600" cy="3657600"/>
          </a:xfrm>
        </p:spPr>
        <p:txBody>
          <a:bodyPr/>
          <a:lstStyle/>
          <a:p>
            <a:r>
              <a:rPr lang="en-US" altLang="en-US" dirty="0"/>
              <a:t>Ethnicities compete to dominate states in Africa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DA94F6-9822-4FF3-9CB9-724FA36B3DC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716588" y="4038600"/>
            <a:ext cx="3503612" cy="3276600"/>
          </a:xfrm>
        </p:spPr>
        <p:txBody>
          <a:bodyPr/>
          <a:lstStyle/>
          <a:p>
            <a:pPr eaLnBrk="1" hangingPunct="1"/>
            <a:r>
              <a:rPr lang="en-US" altLang="en-US" sz="2800"/>
              <a:t>African borders do NOT correspond to ethnic groups</a:t>
            </a:r>
          </a:p>
          <a:p>
            <a:pPr lvl="1" eaLnBrk="1" hangingPunct="1"/>
            <a:r>
              <a:rPr lang="en-US" altLang="en-US" sz="2000"/>
              <a:t>Legacy of imperialism</a:t>
            </a:r>
          </a:p>
          <a:p>
            <a:pPr lvl="1" eaLnBrk="1" hangingPunct="1"/>
            <a:r>
              <a:rPr lang="en-US" altLang="en-US" sz="2000"/>
              <a:t>Scramble for Africa</a:t>
            </a:r>
          </a:p>
          <a:p>
            <a:pPr lvl="1" eaLnBrk="1" hangingPunct="1"/>
            <a:r>
              <a:rPr lang="en-US" altLang="en-US" sz="2000" b="1">
                <a:solidFill>
                  <a:srgbClr val="FF0000"/>
                </a:solidFill>
              </a:rPr>
              <a:t>SUPERIMPOSED!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988E10-724C-4F0F-A432-D284A0A00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715963" y="309797"/>
            <a:ext cx="4084638" cy="362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DBDCD638-A103-C31E-5453-16BB54B51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7" y="3652583"/>
            <a:ext cx="3687763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73C28B5-6673-4930-95D2-CF9D1883E4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/>
              <a:t>Ethnicities compete to dominate states in Africa</a:t>
            </a:r>
          </a:p>
        </p:txBody>
      </p:sp>
      <p:pic>
        <p:nvPicPr>
          <p:cNvPr id="17411" name="Content Placeholder 6">
            <a:extLst>
              <a:ext uri="{FF2B5EF4-FFF2-40B4-BE49-F238E27FC236}">
                <a16:creationId xmlns:a16="http://schemas.microsoft.com/office/drawing/2014/main" id="{A00A31CD-74E9-40C6-B048-79B8E29E77A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143000"/>
            <a:ext cx="5029200" cy="54991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2C058342-B925-4571-8B08-9DDCFF2F3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6187"/>
            <a:ext cx="8229600" cy="1020762"/>
          </a:xfrm>
        </p:spPr>
        <p:txBody>
          <a:bodyPr/>
          <a:lstStyle/>
          <a:p>
            <a:pPr eaLnBrk="1" hangingPunct="1"/>
            <a:r>
              <a:rPr lang="en-US" altLang="en-US" dirty="0"/>
              <a:t>Ethnicities compete to dominate states in Africa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8FD938-0283-443A-A7F7-4F3F0A34B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1487" y="1084055"/>
            <a:ext cx="4040188" cy="457200"/>
          </a:xfrm>
        </p:spPr>
        <p:txBody>
          <a:bodyPr/>
          <a:lstStyle/>
          <a:p>
            <a:pPr algn="ctr"/>
            <a:r>
              <a:rPr lang="en-US" altLang="en-US" dirty="0"/>
              <a:t>multilingual state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9A39363C-DC6E-4E0E-A9D0-87DDA8E05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6227762"/>
            <a:ext cx="9144000" cy="7112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altLang="en-US" sz="3200" b="1" dirty="0">
                <a:solidFill>
                  <a:srgbClr val="FFFF00"/>
                </a:solidFill>
              </a:rPr>
              <a:t>Nigeria</a:t>
            </a:r>
            <a:endParaRPr lang="en-US" altLang="en-US" dirty="0"/>
          </a:p>
          <a:p>
            <a:pPr lvl="2" eaLnBrk="1" hangingPunct="1">
              <a:defRPr/>
            </a:pPr>
            <a:endParaRPr lang="en-US" altLang="en-US" dirty="0"/>
          </a:p>
          <a:p>
            <a:pPr lvl="3" eaLnBrk="1" hangingPunct="1">
              <a:defRPr/>
            </a:pPr>
            <a:endParaRPr lang="en-US" altLang="en-US" dirty="0"/>
          </a:p>
          <a:p>
            <a:pPr lvl="1" eaLnBrk="1" hangingPunct="1">
              <a:defRPr/>
            </a:pPr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FB9F0-B5DB-4F07-BFA1-2AAB9231FE9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4913026" y="1066149"/>
            <a:ext cx="3810000" cy="457200"/>
          </a:xfrm>
        </p:spPr>
        <p:txBody>
          <a:bodyPr/>
          <a:lstStyle/>
          <a:p>
            <a:pPr algn="ctr"/>
            <a:r>
              <a:rPr lang="en-US" altLang="en-US" dirty="0"/>
              <a:t>interfaith conflict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7D636DA-3EFA-4241-BA6A-309F6A22B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492" y="1711442"/>
            <a:ext cx="36734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19CFCB3-A07D-44FB-AABC-A2888313F7C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250825" y="4703304"/>
            <a:ext cx="8893175" cy="711201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 err="1"/>
              <a:t>Shatterbelt</a:t>
            </a:r>
            <a:r>
              <a:rPr lang="en-US" altLang="en-US" dirty="0"/>
              <a:t>/interfaith conflict, multilingualism, political corruption (often tied to ethnicity), competition for resources (oil in SE, grasslands in center), terrorism (Boko Haram), unequal wealth, Igbo separatism (Biafra Civil War)</a:t>
            </a:r>
          </a:p>
          <a:p>
            <a:pPr lvl="3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9FCE0B0-AEEA-3B98-7A34-257C3CBC1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1581825"/>
            <a:ext cx="3687763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F62287AA-6663-49B1-98BD-22B5EE9EA2D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/>
              <a:t>Genocide vs. Ethnic Cleansing?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6FAB9C77-3AF3-4315-85FC-9830E3EDE33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28600" y="762000"/>
            <a:ext cx="8686800" cy="4876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Genocide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</a:rPr>
              <a:t>intentional action to destroy a people (usually defined as an ethnic, national, racial, or religious group) in whole or in part.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/>
              <a:t>6 million Jews killed by Nazis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D4A6CFD-9AB3-41B0-B124-2455B28724B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170488" y="304800"/>
            <a:ext cx="3636962" cy="838200"/>
          </a:xfrm>
        </p:spPr>
        <p:txBody>
          <a:bodyPr/>
          <a:lstStyle/>
          <a:p>
            <a:pPr eaLnBrk="1" hangingPunct="1"/>
            <a:r>
              <a:rPr lang="en-US" altLang="en-US"/>
              <a:t>Ethnic Conflict in Africa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4ED21FBA-BEB3-47D3-B46F-67808CCC697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2400"/>
            <a:ext cx="5410200" cy="62484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altLang="en-US" dirty="0"/>
              <a:t>Rwanda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dirty="0"/>
              <a:t>Hutu </a:t>
            </a:r>
            <a:r>
              <a:rPr lang="en-US" altLang="en-US" dirty="0" err="1"/>
              <a:t>vs.Tutsi</a:t>
            </a:r>
            <a:endParaRPr lang="en-US" altLang="en-US" dirty="0"/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dirty="0"/>
              <a:t>ethnic divisions more “created” than real 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dirty="0"/>
              <a:t>hierarchy created by colonial Belgians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en-US" altLang="en-US" dirty="0"/>
              <a:t>social construct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dirty="0"/>
              <a:t>Tutsi made “privileged”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en-US" altLang="en-US" dirty="0"/>
              <a:t>Hutus resent  </a:t>
            </a:r>
            <a:r>
              <a:rPr lang="en-US" altLang="en-US" dirty="0">
                <a:latin typeface="Calibri" pitchFamily="34" charset="0"/>
              </a:rPr>
              <a:t>→ </a:t>
            </a:r>
            <a:r>
              <a:rPr lang="en-US" altLang="en-US" dirty="0"/>
              <a:t>take revenge in 1994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en-US" altLang="en-US" dirty="0"/>
              <a:t>800,000 Tutsi and allies butchered over 100 days</a:t>
            </a:r>
          </a:p>
          <a:p>
            <a:pPr marL="1371600" lvl="3" indent="0" eaLnBrk="1" hangingPunct="1">
              <a:buFontTx/>
              <a:buNone/>
              <a:defRPr/>
            </a:pPr>
            <a:endParaRPr lang="en-US" altLang="en-US" dirty="0"/>
          </a:p>
          <a:p>
            <a:pPr lvl="1" eaLnBrk="1" hangingPunct="1">
              <a:defRPr/>
            </a:pPr>
            <a:endParaRPr lang="en-US" alt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9C6E004-39B6-46C7-A1C8-D83588C38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3157538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C40FF4D0-E0A8-4858-9BF2-FAED947998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763000" cy="1143000"/>
          </a:xfrm>
        </p:spPr>
        <p:txBody>
          <a:bodyPr/>
          <a:lstStyle/>
          <a:p>
            <a:pPr marL="342900" indent="-342900"/>
            <a:r>
              <a:rPr lang="en-US" altLang="en-US"/>
              <a:t>Ethnic cleansing and genocide in Rwanda (1994)</a:t>
            </a:r>
            <a:br>
              <a:rPr lang="en-US" altLang="en-US"/>
            </a:br>
            <a:endParaRPr lang="en-US" alt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AD1CAF3-9122-4F79-AA3F-FAE761126B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200" y="1239838"/>
            <a:ext cx="8432800" cy="5413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ubenstein_Lecture">
  <a:themeElements>
    <a:clrScheme name="Rubenstein_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benstein_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benstein_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benstein_Lectu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benstein_Lectu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Templates:Rubenstein_Lecture.pot</Template>
  <TotalTime>43400</TotalTime>
  <Words>1198</Words>
  <Application>Microsoft Office PowerPoint</Application>
  <PresentationFormat>On-screen Show (4:3)</PresentationFormat>
  <Paragraphs>238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Rubenstein_Lecture</vt:lpstr>
      <vt:lpstr>Political Geography</vt:lpstr>
      <vt:lpstr>Centripetal and Centrifugal Forces</vt:lpstr>
      <vt:lpstr>PowerPoint Presentation</vt:lpstr>
      <vt:lpstr>Ethnicities compete to dominate states in Africa</vt:lpstr>
      <vt:lpstr>Ethnicities compete to dominate states in Africa</vt:lpstr>
      <vt:lpstr>Ethnicities compete to dominate states in Africa</vt:lpstr>
      <vt:lpstr>Genocide vs. Ethnic Cleansing?</vt:lpstr>
      <vt:lpstr>Ethnic Conflict in Africa</vt:lpstr>
      <vt:lpstr>Ethnic cleansing and genocide in Rwanda (1994) </vt:lpstr>
      <vt:lpstr>Genocide vs. Ethnic Cleansing?</vt:lpstr>
      <vt:lpstr>Ethnic cleansing in Europe </vt:lpstr>
      <vt:lpstr>Poland’s shifting borders</vt:lpstr>
      <vt:lpstr>PowerPoint Presentation</vt:lpstr>
      <vt:lpstr>PowerPoint Presentation</vt:lpstr>
      <vt:lpstr>Forward Capital  (construction/movement of the capital to achieve a goal…encourage development, political compromise, or to unify a country.  Example of centripetal force)</vt:lpstr>
      <vt:lpstr>Topography as Centrifugal forces</vt:lpstr>
      <vt:lpstr>Indonesia tries to create a centripetal force to offset centrifugal topography</vt:lpstr>
      <vt:lpstr>PowerPoint Presentation</vt:lpstr>
      <vt:lpstr>Exclaves/Enclaves</vt:lpstr>
      <vt:lpstr>Exclaves/fragmentation  can be centrifugal </vt:lpstr>
      <vt:lpstr>Exclaves (Kaliningrad is an exclave of Russia, but not an enclave!</vt:lpstr>
      <vt:lpstr>Alaska is an “exclave” of the US, Hawaii is not.  Do you understand why?</vt:lpstr>
      <vt:lpstr>West Berlin was an exclave of West Germany.  It was an “enclave” and centrifugal force within East Germany.  Can you tell me why?</vt:lpstr>
      <vt:lpstr>Enclaves/Exclaves</vt:lpstr>
      <vt:lpstr>PowerPoint Presentation</vt:lpstr>
      <vt:lpstr>Topography and Infrastructure as Centripetal forces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Acheson</dc:creator>
  <cp:lastModifiedBy>Paul Stepek</cp:lastModifiedBy>
  <cp:revision>627</cp:revision>
  <dcterms:created xsi:type="dcterms:W3CDTF">2009-11-25T20:47:35Z</dcterms:created>
  <dcterms:modified xsi:type="dcterms:W3CDTF">2023-02-28T01:22:03Z</dcterms:modified>
</cp:coreProperties>
</file>