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34" r:id="rId2"/>
    <p:sldId id="524" r:id="rId3"/>
    <p:sldId id="503" r:id="rId4"/>
    <p:sldId id="540" r:id="rId5"/>
    <p:sldId id="538" r:id="rId6"/>
    <p:sldId id="541" r:id="rId7"/>
    <p:sldId id="505" r:id="rId8"/>
    <p:sldId id="506" r:id="rId9"/>
    <p:sldId id="543" r:id="rId10"/>
    <p:sldId id="507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6" r:id="rId19"/>
    <p:sldId id="517" r:id="rId20"/>
    <p:sldId id="518" r:id="rId21"/>
    <p:sldId id="539" r:id="rId22"/>
    <p:sldId id="519" r:id="rId23"/>
    <p:sldId id="520" r:id="rId24"/>
    <p:sldId id="532" r:id="rId25"/>
    <p:sldId id="533" r:id="rId26"/>
    <p:sldId id="534" r:id="rId27"/>
    <p:sldId id="536" r:id="rId28"/>
    <p:sldId id="535" r:id="rId29"/>
    <p:sldId id="53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pos="480">
          <p15:clr>
            <a:srgbClr val="A4A3A4"/>
          </p15:clr>
        </p15:guide>
        <p15:guide id="4" pos="2880">
          <p15:clr>
            <a:srgbClr val="A4A3A4"/>
          </p15:clr>
        </p15:guide>
        <p15:guide id="5" pos="1344">
          <p15:clr>
            <a:srgbClr val="A4A3A4"/>
          </p15:clr>
        </p15:guide>
        <p15:guide id="6" pos="3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8080"/>
    <a:srgbClr val="339966"/>
    <a:srgbClr val="333399"/>
    <a:srgbClr val="A50021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6CAA9-39B3-4310-86D4-435113F2D11F}" v="16" dt="2022-01-27T14:54:30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4" d="100"/>
          <a:sy n="64" d="100"/>
        </p:scale>
        <p:origin x="1500" y="96"/>
      </p:cViewPr>
      <p:guideLst>
        <p:guide orient="horz" pos="1248"/>
        <p:guide orient="horz" pos="720"/>
        <p:guide pos="480"/>
        <p:guide pos="2880"/>
        <p:guide pos="1344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epek" userId="29cdd14380280b54" providerId="LiveId" clId="{C4DCFC29-C64F-4E81-90AE-E4049A4EAEF8}"/>
    <pc:docChg chg="modSld">
      <pc:chgData name="Paul Stepek" userId="29cdd14380280b54" providerId="LiveId" clId="{C4DCFC29-C64F-4E81-90AE-E4049A4EAEF8}" dt="2021-12-30T22:51:51.518" v="97" actId="6549"/>
      <pc:docMkLst>
        <pc:docMk/>
      </pc:docMkLst>
      <pc:sldChg chg="modSp">
        <pc:chgData name="Paul Stepek" userId="29cdd14380280b54" providerId="LiveId" clId="{C4DCFC29-C64F-4E81-90AE-E4049A4EAEF8}" dt="2021-12-30T22:46:14.393" v="4" actId="20577"/>
        <pc:sldMkLst>
          <pc:docMk/>
          <pc:sldMk cId="0" sldId="505"/>
        </pc:sldMkLst>
        <pc:spChg chg="mod">
          <ac:chgData name="Paul Stepek" userId="29cdd14380280b54" providerId="LiveId" clId="{C4DCFC29-C64F-4E81-90AE-E4049A4EAEF8}" dt="2021-12-30T22:46:14.393" v="4" actId="20577"/>
          <ac:spMkLst>
            <pc:docMk/>
            <pc:sldMk cId="0" sldId="505"/>
            <ac:spMk id="5" creationId="{E7E11F3F-B7D2-424D-BC7F-B810C61AF247}"/>
          </ac:spMkLst>
        </pc:spChg>
      </pc:sldChg>
      <pc:sldChg chg="modSp">
        <pc:chgData name="Paul Stepek" userId="29cdd14380280b54" providerId="LiveId" clId="{C4DCFC29-C64F-4E81-90AE-E4049A4EAEF8}" dt="2021-12-30T22:47:49.152" v="5" actId="207"/>
        <pc:sldMkLst>
          <pc:docMk/>
          <pc:sldMk cId="0" sldId="507"/>
        </pc:sldMkLst>
        <pc:spChg chg="mod">
          <ac:chgData name="Paul Stepek" userId="29cdd14380280b54" providerId="LiveId" clId="{C4DCFC29-C64F-4E81-90AE-E4049A4EAEF8}" dt="2021-12-30T22:47:49.152" v="5" actId="207"/>
          <ac:spMkLst>
            <pc:docMk/>
            <pc:sldMk cId="0" sldId="507"/>
            <ac:spMk id="7171" creationId="{BB8689FD-FFED-4692-B2F0-B79F9B2D3D90}"/>
          </ac:spMkLst>
        </pc:spChg>
      </pc:sldChg>
      <pc:sldChg chg="modSp modAnim">
        <pc:chgData name="Paul Stepek" userId="29cdd14380280b54" providerId="LiveId" clId="{C4DCFC29-C64F-4E81-90AE-E4049A4EAEF8}" dt="2021-12-30T22:49:36.159" v="66" actId="6549"/>
        <pc:sldMkLst>
          <pc:docMk/>
          <pc:sldMk cId="0" sldId="532"/>
        </pc:sldMkLst>
        <pc:spChg chg="mod">
          <ac:chgData name="Paul Stepek" userId="29cdd14380280b54" providerId="LiveId" clId="{C4DCFC29-C64F-4E81-90AE-E4049A4EAEF8}" dt="2021-12-30T22:49:36.159" v="66" actId="6549"/>
          <ac:spMkLst>
            <pc:docMk/>
            <pc:sldMk cId="0" sldId="532"/>
            <ac:spMk id="3" creationId="{49AC0673-2C6F-4B48-82F5-9068425AD52E}"/>
          </ac:spMkLst>
        </pc:spChg>
      </pc:sldChg>
      <pc:sldChg chg="modSp">
        <pc:chgData name="Paul Stepek" userId="29cdd14380280b54" providerId="LiveId" clId="{C4DCFC29-C64F-4E81-90AE-E4049A4EAEF8}" dt="2021-12-30T22:51:51.518" v="97" actId="6549"/>
        <pc:sldMkLst>
          <pc:docMk/>
          <pc:sldMk cId="0" sldId="537"/>
        </pc:sldMkLst>
        <pc:spChg chg="mod">
          <ac:chgData name="Paul Stepek" userId="29cdd14380280b54" providerId="LiveId" clId="{C4DCFC29-C64F-4E81-90AE-E4049A4EAEF8}" dt="2021-12-30T22:51:51.518" v="97" actId="6549"/>
          <ac:spMkLst>
            <pc:docMk/>
            <pc:sldMk cId="0" sldId="537"/>
            <ac:spMk id="6" creationId="{47F75D8B-8DA5-4F87-9645-31370C66E595}"/>
          </ac:spMkLst>
        </pc:spChg>
      </pc:sldChg>
    </pc:docChg>
  </pc:docChgLst>
  <pc:docChgLst>
    <pc:chgData name="Paul Stepek" userId="29cdd14380280b54" providerId="LiveId" clId="{91FA80AB-9A0A-4885-8F12-F62366E79B3A}"/>
    <pc:docChg chg="undo custSel addSld delSld modSld sldOrd">
      <pc:chgData name="Paul Stepek" userId="29cdd14380280b54" providerId="LiveId" clId="{91FA80AB-9A0A-4885-8F12-F62366E79B3A}" dt="2021-02-07T21:13:47.404" v="4326" actId="14100"/>
      <pc:docMkLst>
        <pc:docMk/>
      </pc:docMkLst>
      <pc:sldChg chg="modSp mod modAnim">
        <pc:chgData name="Paul Stepek" userId="29cdd14380280b54" providerId="LiveId" clId="{91FA80AB-9A0A-4885-8F12-F62366E79B3A}" dt="2021-02-07T18:44:01.285" v="67" actId="20577"/>
        <pc:sldMkLst>
          <pc:docMk/>
          <pc:sldMk cId="0" sldId="503"/>
        </pc:sldMkLst>
        <pc:spChg chg="mod">
          <ac:chgData name="Paul Stepek" userId="29cdd14380280b54" providerId="LiveId" clId="{91FA80AB-9A0A-4885-8F12-F62366E79B3A}" dt="2021-02-07T18:43:17.789" v="6" actId="6549"/>
          <ac:spMkLst>
            <pc:docMk/>
            <pc:sldMk cId="0" sldId="503"/>
            <ac:spMk id="4099" creationId="{316B6637-66B4-45FF-AA7D-D50C38EFBC8B}"/>
          </ac:spMkLst>
        </pc:spChg>
        <pc:spChg chg="mod">
          <ac:chgData name="Paul Stepek" userId="29cdd14380280b54" providerId="LiveId" clId="{91FA80AB-9A0A-4885-8F12-F62366E79B3A}" dt="2021-02-07T18:44:01.285" v="67" actId="20577"/>
          <ac:spMkLst>
            <pc:docMk/>
            <pc:sldMk cId="0" sldId="503"/>
            <ac:spMk id="18434" creationId="{095D4C9E-2322-4E59-A230-E2B9D6641A54}"/>
          </ac:spMkLst>
        </pc:spChg>
        <pc:picChg chg="mod">
          <ac:chgData name="Paul Stepek" userId="29cdd14380280b54" providerId="LiveId" clId="{91FA80AB-9A0A-4885-8F12-F62366E79B3A}" dt="2021-02-07T18:43:25.948" v="8" actId="14100"/>
          <ac:picMkLst>
            <pc:docMk/>
            <pc:sldMk cId="0" sldId="503"/>
            <ac:picMk id="18436" creationId="{DCF63E8A-6F9C-4C77-8881-AC2CB7047705}"/>
          </ac:picMkLst>
        </pc:picChg>
      </pc:sldChg>
      <pc:sldChg chg="del">
        <pc:chgData name="Paul Stepek" userId="29cdd14380280b54" providerId="LiveId" clId="{91FA80AB-9A0A-4885-8F12-F62366E79B3A}" dt="2021-02-07T18:44:18.850" v="68" actId="2696"/>
        <pc:sldMkLst>
          <pc:docMk/>
          <pc:sldMk cId="0" sldId="504"/>
        </pc:sldMkLst>
      </pc:sldChg>
      <pc:sldChg chg="addSp modSp mod modAnim">
        <pc:chgData name="Paul Stepek" userId="29cdd14380280b54" providerId="LiveId" clId="{91FA80AB-9A0A-4885-8F12-F62366E79B3A}" dt="2021-02-07T19:09:55.098" v="1058" actId="1076"/>
        <pc:sldMkLst>
          <pc:docMk/>
          <pc:sldMk cId="0" sldId="505"/>
        </pc:sldMkLst>
        <pc:spChg chg="add mod">
          <ac:chgData name="Paul Stepek" userId="29cdd14380280b54" providerId="LiveId" clId="{91FA80AB-9A0A-4885-8F12-F62366E79B3A}" dt="2021-02-07T19:09:34.582" v="1057" actId="14100"/>
          <ac:spMkLst>
            <pc:docMk/>
            <pc:sldMk cId="0" sldId="505"/>
            <ac:spMk id="5" creationId="{E7E11F3F-B7D2-424D-BC7F-B810C61AF247}"/>
          </ac:spMkLst>
        </pc:spChg>
        <pc:spChg chg="mod">
          <ac:chgData name="Paul Stepek" userId="29cdd14380280b54" providerId="LiveId" clId="{91FA80AB-9A0A-4885-8F12-F62366E79B3A}" dt="2021-02-07T19:09:55.098" v="1058" actId="1076"/>
          <ac:spMkLst>
            <pc:docMk/>
            <pc:sldMk cId="0" sldId="505"/>
            <ac:spMk id="5123" creationId="{FB55A45E-5AA5-4A9C-86AC-81802FAE8E3A}"/>
          </ac:spMkLst>
        </pc:spChg>
        <pc:spChg chg="mod">
          <ac:chgData name="Paul Stepek" userId="29cdd14380280b54" providerId="LiveId" clId="{91FA80AB-9A0A-4885-8F12-F62366E79B3A}" dt="2021-02-07T19:05:44.326" v="899" actId="14100"/>
          <ac:spMkLst>
            <pc:docMk/>
            <pc:sldMk cId="0" sldId="505"/>
            <ac:spMk id="23554" creationId="{E5C61D71-E62D-4E21-B3E7-0768027E714B}"/>
          </ac:spMkLst>
        </pc:spChg>
        <pc:picChg chg="mod">
          <ac:chgData name="Paul Stepek" userId="29cdd14380280b54" providerId="LiveId" clId="{91FA80AB-9A0A-4885-8F12-F62366E79B3A}" dt="2021-02-07T19:08:20.732" v="1046" actId="14100"/>
          <ac:picMkLst>
            <pc:docMk/>
            <pc:sldMk cId="0" sldId="505"/>
            <ac:picMk id="23556" creationId="{BBD4C094-FB53-481B-BD18-2174F5179364}"/>
          </ac:picMkLst>
        </pc:picChg>
      </pc:sldChg>
      <pc:sldChg chg="modSp modAnim">
        <pc:chgData name="Paul Stepek" userId="29cdd14380280b54" providerId="LiveId" clId="{91FA80AB-9A0A-4885-8F12-F62366E79B3A}" dt="2021-02-07T19:27:14.841" v="1133" actId="6549"/>
        <pc:sldMkLst>
          <pc:docMk/>
          <pc:sldMk cId="0" sldId="506"/>
        </pc:sldMkLst>
        <pc:spChg chg="mod">
          <ac:chgData name="Paul Stepek" userId="29cdd14380280b54" providerId="LiveId" clId="{91FA80AB-9A0A-4885-8F12-F62366E79B3A}" dt="2021-02-07T19:15:50.310" v="1111" actId="20577"/>
          <ac:spMkLst>
            <pc:docMk/>
            <pc:sldMk cId="0" sldId="506"/>
            <ac:spMk id="6148" creationId="{116B97EB-5554-4F52-80B8-A8B04F52FDBF}"/>
          </ac:spMkLst>
        </pc:spChg>
        <pc:spChg chg="mod">
          <ac:chgData name="Paul Stepek" userId="29cdd14380280b54" providerId="LiveId" clId="{91FA80AB-9A0A-4885-8F12-F62366E79B3A}" dt="2021-02-07T19:27:14.841" v="1133" actId="6549"/>
          <ac:spMkLst>
            <pc:docMk/>
            <pc:sldMk cId="0" sldId="506"/>
            <ac:spMk id="25603" creationId="{ACBB43D1-91E2-4191-9298-EF736D91E34B}"/>
          </ac:spMkLst>
        </pc:spChg>
      </pc:sldChg>
      <pc:sldChg chg="addSp delSp modSp mod chgLayout">
        <pc:chgData name="Paul Stepek" userId="29cdd14380280b54" providerId="LiveId" clId="{91FA80AB-9A0A-4885-8F12-F62366E79B3A}" dt="2021-02-07T20:33:11.377" v="2280" actId="14100"/>
        <pc:sldMkLst>
          <pc:docMk/>
          <pc:sldMk cId="0" sldId="509"/>
        </pc:sldMkLst>
        <pc:spChg chg="add del mod ord">
          <ac:chgData name="Paul Stepek" userId="29cdd14380280b54" providerId="LiveId" clId="{91FA80AB-9A0A-4885-8F12-F62366E79B3A}" dt="2021-02-07T19:49:05.052" v="1255" actId="21"/>
          <ac:spMkLst>
            <pc:docMk/>
            <pc:sldMk cId="0" sldId="509"/>
            <ac:spMk id="2" creationId="{08048E28-45BD-4D59-8ECE-CD30EB8DAC90}"/>
          </ac:spMkLst>
        </pc:spChg>
        <pc:spChg chg="add mod ord">
          <ac:chgData name="Paul Stepek" userId="29cdd14380280b54" providerId="LiveId" clId="{91FA80AB-9A0A-4885-8F12-F62366E79B3A}" dt="2021-02-07T20:33:11.377" v="2280" actId="14100"/>
          <ac:spMkLst>
            <pc:docMk/>
            <pc:sldMk cId="0" sldId="509"/>
            <ac:spMk id="3" creationId="{401D77BA-483E-42E0-8C0A-E42DB222E984}"/>
          </ac:spMkLst>
        </pc:spChg>
        <pc:picChg chg="mod">
          <ac:chgData name="Paul Stepek" userId="29cdd14380280b54" providerId="LiveId" clId="{91FA80AB-9A0A-4885-8F12-F62366E79B3A}" dt="2021-02-07T20:33:01.183" v="2278" actId="1076"/>
          <ac:picMkLst>
            <pc:docMk/>
            <pc:sldMk cId="0" sldId="509"/>
            <ac:picMk id="29698" creationId="{F8821D2F-FC8F-4909-AA33-8535B0E2CCA6}"/>
          </ac:picMkLst>
        </pc:picChg>
      </pc:sldChg>
      <pc:sldChg chg="addSp delSp modSp mod modClrScheme chgLayout">
        <pc:chgData name="Paul Stepek" userId="29cdd14380280b54" providerId="LiveId" clId="{91FA80AB-9A0A-4885-8F12-F62366E79B3A}" dt="2021-02-07T20:32:02.365" v="2272" actId="14100"/>
        <pc:sldMkLst>
          <pc:docMk/>
          <pc:sldMk cId="0" sldId="510"/>
        </pc:sldMkLst>
        <pc:spChg chg="add del mod ord">
          <ac:chgData name="Paul Stepek" userId="29cdd14380280b54" providerId="LiveId" clId="{91FA80AB-9A0A-4885-8F12-F62366E79B3A}" dt="2021-02-07T19:51:53.310" v="1422" actId="21"/>
          <ac:spMkLst>
            <pc:docMk/>
            <pc:sldMk cId="0" sldId="510"/>
            <ac:spMk id="2" creationId="{1C848BC2-6ECE-4974-96CD-14AA6E51942A}"/>
          </ac:spMkLst>
        </pc:spChg>
        <pc:spChg chg="add mod ord">
          <ac:chgData name="Paul Stepek" userId="29cdd14380280b54" providerId="LiveId" clId="{91FA80AB-9A0A-4885-8F12-F62366E79B3A}" dt="2021-02-07T20:32:02.365" v="2272" actId="14100"/>
          <ac:spMkLst>
            <pc:docMk/>
            <pc:sldMk cId="0" sldId="510"/>
            <ac:spMk id="3" creationId="{0A479FCE-7737-490B-86F6-26A33CA528D0}"/>
          </ac:spMkLst>
        </pc:spChg>
        <pc:picChg chg="mod">
          <ac:chgData name="Paul Stepek" userId="29cdd14380280b54" providerId="LiveId" clId="{91FA80AB-9A0A-4885-8F12-F62366E79B3A}" dt="2021-02-07T20:30:35.529" v="2185" actId="1076"/>
          <ac:picMkLst>
            <pc:docMk/>
            <pc:sldMk cId="0" sldId="510"/>
            <ac:picMk id="30722" creationId="{86DA7E06-1D1D-4DF9-A14C-8E26E8E21EAC}"/>
          </ac:picMkLst>
        </pc:picChg>
      </pc:sldChg>
      <pc:sldChg chg="addSp delSp modSp mod modClrScheme chgLayout">
        <pc:chgData name="Paul Stepek" userId="29cdd14380280b54" providerId="LiveId" clId="{91FA80AB-9A0A-4885-8F12-F62366E79B3A}" dt="2021-02-07T20:32:52.797" v="2277" actId="1076"/>
        <pc:sldMkLst>
          <pc:docMk/>
          <pc:sldMk cId="0" sldId="511"/>
        </pc:sldMkLst>
        <pc:spChg chg="add del mod ord">
          <ac:chgData name="Paul Stepek" userId="29cdd14380280b54" providerId="LiveId" clId="{91FA80AB-9A0A-4885-8F12-F62366E79B3A}" dt="2021-02-07T19:59:47.198" v="1660" actId="21"/>
          <ac:spMkLst>
            <pc:docMk/>
            <pc:sldMk cId="0" sldId="511"/>
            <ac:spMk id="2" creationId="{F6CBEA49-11A9-4CB3-8AF9-ABDE639ABEDA}"/>
          </ac:spMkLst>
        </pc:spChg>
        <pc:spChg chg="add mod ord">
          <ac:chgData name="Paul Stepek" userId="29cdd14380280b54" providerId="LiveId" clId="{91FA80AB-9A0A-4885-8F12-F62366E79B3A}" dt="2021-02-07T20:32:52.797" v="2277" actId="1076"/>
          <ac:spMkLst>
            <pc:docMk/>
            <pc:sldMk cId="0" sldId="511"/>
            <ac:spMk id="3" creationId="{D9B2DD3B-334F-4AFF-8670-44A4F165F532}"/>
          </ac:spMkLst>
        </pc:spChg>
        <pc:picChg chg="mod">
          <ac:chgData name="Paul Stepek" userId="29cdd14380280b54" providerId="LiveId" clId="{91FA80AB-9A0A-4885-8F12-F62366E79B3A}" dt="2021-02-07T20:32:46.677" v="2275" actId="1076"/>
          <ac:picMkLst>
            <pc:docMk/>
            <pc:sldMk cId="0" sldId="511"/>
            <ac:picMk id="31746" creationId="{F8CD774A-F429-40AE-A602-7EDCC04CB72E}"/>
          </ac:picMkLst>
        </pc:picChg>
      </pc:sldChg>
      <pc:sldChg chg="addSp delSp modSp mod modClrScheme chgLayout">
        <pc:chgData name="Paul Stepek" userId="29cdd14380280b54" providerId="LiveId" clId="{91FA80AB-9A0A-4885-8F12-F62366E79B3A}" dt="2021-02-07T20:35:32.245" v="2286" actId="14100"/>
        <pc:sldMkLst>
          <pc:docMk/>
          <pc:sldMk cId="0" sldId="512"/>
        </pc:sldMkLst>
        <pc:spChg chg="add del mod ord">
          <ac:chgData name="Paul Stepek" userId="29cdd14380280b54" providerId="LiveId" clId="{91FA80AB-9A0A-4885-8F12-F62366E79B3A}" dt="2021-02-07T20:35:20.911" v="2283" actId="21"/>
          <ac:spMkLst>
            <pc:docMk/>
            <pc:sldMk cId="0" sldId="512"/>
            <ac:spMk id="2" creationId="{4062BE26-6459-482A-AECE-B4AD7E112AD1}"/>
          </ac:spMkLst>
        </pc:spChg>
        <pc:spChg chg="add mod ord">
          <ac:chgData name="Paul Stepek" userId="29cdd14380280b54" providerId="LiveId" clId="{91FA80AB-9A0A-4885-8F12-F62366E79B3A}" dt="2021-02-07T20:35:32.245" v="2286" actId="14100"/>
          <ac:spMkLst>
            <pc:docMk/>
            <pc:sldMk cId="0" sldId="512"/>
            <ac:spMk id="3" creationId="{E318D53B-189A-4A05-9BE1-5CA048D4A758}"/>
          </ac:spMkLst>
        </pc:spChg>
        <pc:picChg chg="mod">
          <ac:chgData name="Paul Stepek" userId="29cdd14380280b54" providerId="LiveId" clId="{91FA80AB-9A0A-4885-8F12-F62366E79B3A}" dt="2021-02-07T20:33:33.335" v="2281" actId="1076"/>
          <ac:picMkLst>
            <pc:docMk/>
            <pc:sldMk cId="0" sldId="512"/>
            <ac:picMk id="32770" creationId="{9B18E3A5-4CB5-4EEE-A888-8F8743EF44CE}"/>
          </ac:picMkLst>
        </pc:picChg>
      </pc:sldChg>
      <pc:sldChg chg="addSp delSp modSp mod modClrScheme chgLayout">
        <pc:chgData name="Paul Stepek" userId="29cdd14380280b54" providerId="LiveId" clId="{91FA80AB-9A0A-4885-8F12-F62366E79B3A}" dt="2021-02-07T20:39:58.317" v="2696" actId="14100"/>
        <pc:sldMkLst>
          <pc:docMk/>
          <pc:sldMk cId="0" sldId="513"/>
        </pc:sldMkLst>
        <pc:spChg chg="add del mod ord">
          <ac:chgData name="Paul Stepek" userId="29cdd14380280b54" providerId="LiveId" clId="{91FA80AB-9A0A-4885-8F12-F62366E79B3A}" dt="2021-02-07T20:36:09.752" v="2289" actId="478"/>
          <ac:spMkLst>
            <pc:docMk/>
            <pc:sldMk cId="0" sldId="513"/>
            <ac:spMk id="2" creationId="{7F047CEE-E9E3-4A30-A94C-534C6F7860C6}"/>
          </ac:spMkLst>
        </pc:spChg>
        <pc:spChg chg="add mod ord">
          <ac:chgData name="Paul Stepek" userId="29cdd14380280b54" providerId="LiveId" clId="{91FA80AB-9A0A-4885-8F12-F62366E79B3A}" dt="2021-02-07T20:39:58.317" v="2696" actId="14100"/>
          <ac:spMkLst>
            <pc:docMk/>
            <pc:sldMk cId="0" sldId="513"/>
            <ac:spMk id="3" creationId="{60AA58FD-1487-429E-ADBF-613DEC946D57}"/>
          </ac:spMkLst>
        </pc:spChg>
        <pc:picChg chg="mod">
          <ac:chgData name="Paul Stepek" userId="29cdd14380280b54" providerId="LiveId" clId="{91FA80AB-9A0A-4885-8F12-F62366E79B3A}" dt="2021-02-07T20:36:00.494" v="2287" actId="1076"/>
          <ac:picMkLst>
            <pc:docMk/>
            <pc:sldMk cId="0" sldId="513"/>
            <ac:picMk id="33794" creationId="{6F5ABD3E-6F19-436E-B36C-3E37554E3BAA}"/>
          </ac:picMkLst>
        </pc:picChg>
      </pc:sldChg>
      <pc:sldChg chg="modSp">
        <pc:chgData name="Paul Stepek" userId="29cdd14380280b54" providerId="LiveId" clId="{91FA80AB-9A0A-4885-8F12-F62366E79B3A}" dt="2021-02-07T20:40:11.787" v="2697" actId="1076"/>
        <pc:sldMkLst>
          <pc:docMk/>
          <pc:sldMk cId="0" sldId="514"/>
        </pc:sldMkLst>
        <pc:picChg chg="mod">
          <ac:chgData name="Paul Stepek" userId="29cdd14380280b54" providerId="LiveId" clId="{91FA80AB-9A0A-4885-8F12-F62366E79B3A}" dt="2021-02-07T20:40:11.787" v="2697" actId="1076"/>
          <ac:picMkLst>
            <pc:docMk/>
            <pc:sldMk cId="0" sldId="514"/>
            <ac:picMk id="34818" creationId="{40CA3B51-3DB3-4D54-93B7-393D797B88D6}"/>
          </ac:picMkLst>
        </pc:picChg>
      </pc:sldChg>
      <pc:sldChg chg="addSp delSp modSp mod modClrScheme chgLayout">
        <pc:chgData name="Paul Stepek" userId="29cdd14380280b54" providerId="LiveId" clId="{91FA80AB-9A0A-4885-8F12-F62366E79B3A}" dt="2021-02-07T20:43:11.317" v="2959" actId="20577"/>
        <pc:sldMkLst>
          <pc:docMk/>
          <pc:sldMk cId="0" sldId="515"/>
        </pc:sldMkLst>
        <pc:spChg chg="add del mod ord">
          <ac:chgData name="Paul Stepek" userId="29cdd14380280b54" providerId="LiveId" clId="{91FA80AB-9A0A-4885-8F12-F62366E79B3A}" dt="2021-02-07T20:41:16.639" v="2702" actId="21"/>
          <ac:spMkLst>
            <pc:docMk/>
            <pc:sldMk cId="0" sldId="515"/>
            <ac:spMk id="2" creationId="{9CB9029B-F66E-4368-8E6C-8029D0C282FC}"/>
          </ac:spMkLst>
        </pc:spChg>
        <pc:spChg chg="add mod ord">
          <ac:chgData name="Paul Stepek" userId="29cdd14380280b54" providerId="LiveId" clId="{91FA80AB-9A0A-4885-8F12-F62366E79B3A}" dt="2021-02-07T20:43:11.317" v="2959" actId="20577"/>
          <ac:spMkLst>
            <pc:docMk/>
            <pc:sldMk cId="0" sldId="515"/>
            <ac:spMk id="3" creationId="{6BACE5BD-CEB2-4C24-B282-899C1987D52D}"/>
          </ac:spMkLst>
        </pc:spChg>
        <pc:picChg chg="mod">
          <ac:chgData name="Paul Stepek" userId="29cdd14380280b54" providerId="LiveId" clId="{91FA80AB-9A0A-4885-8F12-F62366E79B3A}" dt="2021-02-07T20:40:36.258" v="2698" actId="1076"/>
          <ac:picMkLst>
            <pc:docMk/>
            <pc:sldMk cId="0" sldId="515"/>
            <ac:picMk id="35842" creationId="{D7FCB87A-6A19-4AC0-A16C-FE9C2201C62C}"/>
          </ac:picMkLst>
        </pc:picChg>
      </pc:sldChg>
      <pc:sldChg chg="addSp delSp modSp mod modClrScheme chgLayout">
        <pc:chgData name="Paul Stepek" userId="29cdd14380280b54" providerId="LiveId" clId="{91FA80AB-9A0A-4885-8F12-F62366E79B3A}" dt="2021-02-07T20:46:42.738" v="3231" actId="14100"/>
        <pc:sldMkLst>
          <pc:docMk/>
          <pc:sldMk cId="0" sldId="516"/>
        </pc:sldMkLst>
        <pc:spChg chg="add del mod ord">
          <ac:chgData name="Paul Stepek" userId="29cdd14380280b54" providerId="LiveId" clId="{91FA80AB-9A0A-4885-8F12-F62366E79B3A}" dt="2021-02-07T20:44:26.246" v="2962" actId="21"/>
          <ac:spMkLst>
            <pc:docMk/>
            <pc:sldMk cId="0" sldId="516"/>
            <ac:spMk id="2" creationId="{F40CD285-3841-4D62-AB49-0E1D0400A062}"/>
          </ac:spMkLst>
        </pc:spChg>
        <pc:spChg chg="add mod ord">
          <ac:chgData name="Paul Stepek" userId="29cdd14380280b54" providerId="LiveId" clId="{91FA80AB-9A0A-4885-8F12-F62366E79B3A}" dt="2021-02-07T20:46:42.738" v="3231" actId="14100"/>
          <ac:spMkLst>
            <pc:docMk/>
            <pc:sldMk cId="0" sldId="516"/>
            <ac:spMk id="3" creationId="{281B41FE-17BF-4832-9CD8-CDEDC2C2B032}"/>
          </ac:spMkLst>
        </pc:spChg>
        <pc:picChg chg="mod">
          <ac:chgData name="Paul Stepek" userId="29cdd14380280b54" providerId="LiveId" clId="{91FA80AB-9A0A-4885-8F12-F62366E79B3A}" dt="2021-02-07T20:44:01.733" v="2960" actId="1076"/>
          <ac:picMkLst>
            <pc:docMk/>
            <pc:sldMk cId="0" sldId="516"/>
            <ac:picMk id="36866" creationId="{E852C19D-549D-4794-8EB5-FCF544F8C3FC}"/>
          </ac:picMkLst>
        </pc:picChg>
      </pc:sldChg>
      <pc:sldChg chg="addSp delSp modSp mod modClrScheme chgLayout">
        <pc:chgData name="Paul Stepek" userId="29cdd14380280b54" providerId="LiveId" clId="{91FA80AB-9A0A-4885-8F12-F62366E79B3A}" dt="2021-02-07T20:50:40.848" v="3422" actId="14100"/>
        <pc:sldMkLst>
          <pc:docMk/>
          <pc:sldMk cId="0" sldId="517"/>
        </pc:sldMkLst>
        <pc:spChg chg="add del mod ord">
          <ac:chgData name="Paul Stepek" userId="29cdd14380280b54" providerId="LiveId" clId="{91FA80AB-9A0A-4885-8F12-F62366E79B3A}" dt="2021-02-07T20:49:09.090" v="3234" actId="21"/>
          <ac:spMkLst>
            <pc:docMk/>
            <pc:sldMk cId="0" sldId="517"/>
            <ac:spMk id="2" creationId="{DCA9695E-CE7E-4A47-A977-03DAFA357536}"/>
          </ac:spMkLst>
        </pc:spChg>
        <pc:spChg chg="add mod ord">
          <ac:chgData name="Paul Stepek" userId="29cdd14380280b54" providerId="LiveId" clId="{91FA80AB-9A0A-4885-8F12-F62366E79B3A}" dt="2021-02-07T20:50:40.848" v="3422" actId="14100"/>
          <ac:spMkLst>
            <pc:docMk/>
            <pc:sldMk cId="0" sldId="517"/>
            <ac:spMk id="3" creationId="{9CC27B29-7D22-43B2-B297-2DC96A3BFCEE}"/>
          </ac:spMkLst>
        </pc:spChg>
        <pc:picChg chg="mod">
          <ac:chgData name="Paul Stepek" userId="29cdd14380280b54" providerId="LiveId" clId="{91FA80AB-9A0A-4885-8F12-F62366E79B3A}" dt="2021-02-07T20:47:02.863" v="3232" actId="1076"/>
          <ac:picMkLst>
            <pc:docMk/>
            <pc:sldMk cId="0" sldId="517"/>
            <ac:picMk id="37890" creationId="{F6047BB3-EF5F-4CE8-97FA-73891AB69304}"/>
          </ac:picMkLst>
        </pc:picChg>
      </pc:sldChg>
      <pc:sldChg chg="addSp delSp modSp mod modClrScheme chgLayout">
        <pc:chgData name="Paul Stepek" userId="29cdd14380280b54" providerId="LiveId" clId="{91FA80AB-9A0A-4885-8F12-F62366E79B3A}" dt="2021-02-07T20:59:32.508" v="4008" actId="313"/>
        <pc:sldMkLst>
          <pc:docMk/>
          <pc:sldMk cId="0" sldId="518"/>
        </pc:sldMkLst>
        <pc:spChg chg="add del mod ord">
          <ac:chgData name="Paul Stepek" userId="29cdd14380280b54" providerId="LiveId" clId="{91FA80AB-9A0A-4885-8F12-F62366E79B3A}" dt="2021-02-07T20:51:14.398" v="3425" actId="21"/>
          <ac:spMkLst>
            <pc:docMk/>
            <pc:sldMk cId="0" sldId="518"/>
            <ac:spMk id="2" creationId="{073D9B18-E7C9-43FA-BFD7-EBE60C4A5E91}"/>
          </ac:spMkLst>
        </pc:spChg>
        <pc:spChg chg="add mod ord">
          <ac:chgData name="Paul Stepek" userId="29cdd14380280b54" providerId="LiveId" clId="{91FA80AB-9A0A-4885-8F12-F62366E79B3A}" dt="2021-02-07T20:59:32.508" v="4008" actId="313"/>
          <ac:spMkLst>
            <pc:docMk/>
            <pc:sldMk cId="0" sldId="518"/>
            <ac:spMk id="3" creationId="{9807CA7A-7E2D-4B1F-8F58-E3B9DC8768B7}"/>
          </ac:spMkLst>
        </pc:spChg>
        <pc:picChg chg="mod">
          <ac:chgData name="Paul Stepek" userId="29cdd14380280b54" providerId="LiveId" clId="{91FA80AB-9A0A-4885-8F12-F62366E79B3A}" dt="2021-02-07T20:58:22.073" v="3940" actId="14100"/>
          <ac:picMkLst>
            <pc:docMk/>
            <pc:sldMk cId="0" sldId="518"/>
            <ac:picMk id="38914" creationId="{40A65575-03B1-4B48-86CB-514525316D5B}"/>
          </ac:picMkLst>
        </pc:picChg>
      </pc:sldChg>
      <pc:sldChg chg="modSp mod modAnim">
        <pc:chgData name="Paul Stepek" userId="29cdd14380280b54" providerId="LiveId" clId="{91FA80AB-9A0A-4885-8F12-F62366E79B3A}" dt="2021-02-07T21:09:38.061" v="4120" actId="14100"/>
        <pc:sldMkLst>
          <pc:docMk/>
          <pc:sldMk cId="0" sldId="532"/>
        </pc:sldMkLst>
        <pc:spChg chg="mod">
          <ac:chgData name="Paul Stepek" userId="29cdd14380280b54" providerId="LiveId" clId="{91FA80AB-9A0A-4885-8F12-F62366E79B3A}" dt="2021-02-07T21:09:38.061" v="4120" actId="14100"/>
          <ac:spMkLst>
            <pc:docMk/>
            <pc:sldMk cId="0" sldId="532"/>
            <ac:spMk id="3" creationId="{49AC0673-2C6F-4B48-82F5-9068425AD52E}"/>
          </ac:spMkLst>
        </pc:spChg>
        <pc:spChg chg="mod">
          <ac:chgData name="Paul Stepek" userId="29cdd14380280b54" providerId="LiveId" clId="{91FA80AB-9A0A-4885-8F12-F62366E79B3A}" dt="2021-02-07T21:04:04.229" v="4015" actId="14100"/>
          <ac:spMkLst>
            <pc:docMk/>
            <pc:sldMk cId="0" sldId="532"/>
            <ac:spMk id="43010" creationId="{933ECC6C-C5C0-47D1-A91A-E20B674957EA}"/>
          </ac:spMkLst>
        </pc:spChg>
      </pc:sldChg>
      <pc:sldChg chg="ord">
        <pc:chgData name="Paul Stepek" userId="29cdd14380280b54" providerId="LiveId" clId="{91FA80AB-9A0A-4885-8F12-F62366E79B3A}" dt="2021-02-07T21:03:24.252" v="4010"/>
        <pc:sldMkLst>
          <pc:docMk/>
          <pc:sldMk cId="0" sldId="536"/>
        </pc:sldMkLst>
      </pc:sldChg>
      <pc:sldChg chg="modSp mod modAnim">
        <pc:chgData name="Paul Stepek" userId="29cdd14380280b54" providerId="LiveId" clId="{91FA80AB-9A0A-4885-8F12-F62366E79B3A}" dt="2021-02-07T21:13:47.404" v="4326" actId="14100"/>
        <pc:sldMkLst>
          <pc:docMk/>
          <pc:sldMk cId="0" sldId="537"/>
        </pc:sldMkLst>
        <pc:spChg chg="mod">
          <ac:chgData name="Paul Stepek" userId="29cdd14380280b54" providerId="LiveId" clId="{91FA80AB-9A0A-4885-8F12-F62366E79B3A}" dt="2021-02-07T21:13:29.085" v="4324" actId="14100"/>
          <ac:spMkLst>
            <pc:docMk/>
            <pc:sldMk cId="0" sldId="537"/>
            <ac:spMk id="6" creationId="{47F75D8B-8DA5-4F87-9645-31370C66E595}"/>
          </ac:spMkLst>
        </pc:spChg>
        <pc:picChg chg="mod">
          <ac:chgData name="Paul Stepek" userId="29cdd14380280b54" providerId="LiveId" clId="{91FA80AB-9A0A-4885-8F12-F62366E79B3A}" dt="2021-02-07T21:13:47.404" v="4326" actId="14100"/>
          <ac:picMkLst>
            <pc:docMk/>
            <pc:sldMk cId="0" sldId="537"/>
            <ac:picMk id="5" creationId="{2C572CFB-343B-4181-8981-F4F52822AE8F}"/>
          </ac:picMkLst>
        </pc:picChg>
      </pc:sldChg>
      <pc:sldChg chg="addSp delSp modSp mod modAnim">
        <pc:chgData name="Paul Stepek" userId="29cdd14380280b54" providerId="LiveId" clId="{91FA80AB-9A0A-4885-8F12-F62366E79B3A}" dt="2021-02-07T18:49:40.072" v="124" actId="1076"/>
        <pc:sldMkLst>
          <pc:docMk/>
          <pc:sldMk cId="0" sldId="538"/>
        </pc:sldMkLst>
        <pc:spChg chg="del mod">
          <ac:chgData name="Paul Stepek" userId="29cdd14380280b54" providerId="LiveId" clId="{91FA80AB-9A0A-4885-8F12-F62366E79B3A}" dt="2021-02-07T18:48:42.993" v="116" actId="21"/>
          <ac:spMkLst>
            <pc:docMk/>
            <pc:sldMk cId="0" sldId="538"/>
            <ac:spMk id="4099" creationId="{CF61A8A9-471B-46FD-B64A-CB7C8C030100}"/>
          </ac:spMkLst>
        </pc:spChg>
        <pc:picChg chg="add mod modCrop">
          <ac:chgData name="Paul Stepek" userId="29cdd14380280b54" providerId="LiveId" clId="{91FA80AB-9A0A-4885-8F12-F62366E79B3A}" dt="2021-02-07T18:49:40.072" v="124" actId="1076"/>
          <ac:picMkLst>
            <pc:docMk/>
            <pc:sldMk cId="0" sldId="538"/>
            <ac:picMk id="3" creationId="{06CBDD41-859E-4BD3-9A57-3DBFE287C57C}"/>
          </ac:picMkLst>
        </pc:picChg>
      </pc:sldChg>
      <pc:sldChg chg="addSp modSp add mod">
        <pc:chgData name="Paul Stepek" userId="29cdd14380280b54" providerId="LiveId" clId="{91FA80AB-9A0A-4885-8F12-F62366E79B3A}" dt="2021-02-07T18:51:21.288" v="138" actId="1076"/>
        <pc:sldMkLst>
          <pc:docMk/>
          <pc:sldMk cId="3287278177" sldId="540"/>
        </pc:sldMkLst>
        <pc:spChg chg="mod">
          <ac:chgData name="Paul Stepek" userId="29cdd14380280b54" providerId="LiveId" clId="{91FA80AB-9A0A-4885-8F12-F62366E79B3A}" dt="2021-02-07T18:47:42.699" v="112" actId="1076"/>
          <ac:spMkLst>
            <pc:docMk/>
            <pc:sldMk cId="3287278177" sldId="540"/>
            <ac:spMk id="18434" creationId="{095D4C9E-2322-4E59-A230-E2B9D6641A54}"/>
          </ac:spMkLst>
        </pc:spChg>
        <pc:picChg chg="add mod modCrop">
          <ac:chgData name="Paul Stepek" userId="29cdd14380280b54" providerId="LiveId" clId="{91FA80AB-9A0A-4885-8F12-F62366E79B3A}" dt="2021-02-07T18:51:21.288" v="138" actId="1076"/>
          <ac:picMkLst>
            <pc:docMk/>
            <pc:sldMk cId="3287278177" sldId="540"/>
            <ac:picMk id="5" creationId="{909EC7A7-E8DD-4ED7-A261-E4D6ABEB52B0}"/>
          </ac:picMkLst>
        </pc:picChg>
        <pc:picChg chg="mod">
          <ac:chgData name="Paul Stepek" userId="29cdd14380280b54" providerId="LiveId" clId="{91FA80AB-9A0A-4885-8F12-F62366E79B3A}" dt="2021-02-07T18:51:18.379" v="137" actId="14100"/>
          <ac:picMkLst>
            <pc:docMk/>
            <pc:sldMk cId="3287278177" sldId="540"/>
            <ac:picMk id="18436" creationId="{DCF63E8A-6F9C-4C77-8881-AC2CB7047705}"/>
          </ac:picMkLst>
        </pc:picChg>
      </pc:sldChg>
      <pc:sldChg chg="modSp add mod modAnim">
        <pc:chgData name="Paul Stepek" userId="29cdd14380280b54" providerId="LiveId" clId="{91FA80AB-9A0A-4885-8F12-F62366E79B3A}" dt="2021-02-07T19:03:20.178" v="881" actId="6549"/>
        <pc:sldMkLst>
          <pc:docMk/>
          <pc:sldMk cId="3919423186" sldId="541"/>
        </pc:sldMkLst>
        <pc:spChg chg="mod">
          <ac:chgData name="Paul Stepek" userId="29cdd14380280b54" providerId="LiveId" clId="{91FA80AB-9A0A-4885-8F12-F62366E79B3A}" dt="2021-02-07T19:03:20.178" v="881" actId="6549"/>
          <ac:spMkLst>
            <pc:docMk/>
            <pc:sldMk cId="3919423186" sldId="541"/>
            <ac:spMk id="4099" creationId="{CF61A8A9-471B-46FD-B64A-CB7C8C030100}"/>
          </ac:spMkLst>
        </pc:spChg>
        <pc:spChg chg="mod">
          <ac:chgData name="Paul Stepek" userId="29cdd14380280b54" providerId="LiveId" clId="{91FA80AB-9A0A-4885-8F12-F62366E79B3A}" dt="2021-02-07T18:54:44.369" v="295" actId="20577"/>
          <ac:spMkLst>
            <pc:docMk/>
            <pc:sldMk cId="3919423186" sldId="541"/>
            <ac:spMk id="21506" creationId="{0487D8B3-0E49-4343-9EC1-2D999B32A74A}"/>
          </ac:spMkLst>
        </pc:spChg>
      </pc:sldChg>
      <pc:sldChg chg="modSp new del mod">
        <pc:chgData name="Paul Stepek" userId="29cdd14380280b54" providerId="LiveId" clId="{91FA80AB-9A0A-4885-8F12-F62366E79B3A}" dt="2021-02-07T19:33:22.068" v="1252" actId="47"/>
        <pc:sldMkLst>
          <pc:docMk/>
          <pc:sldMk cId="1885329177" sldId="542"/>
        </pc:sldMkLst>
        <pc:spChg chg="mod">
          <ac:chgData name="Paul Stepek" userId="29cdd14380280b54" providerId="LiveId" clId="{91FA80AB-9A0A-4885-8F12-F62366E79B3A}" dt="2021-02-07T19:28:25.627" v="1214" actId="21"/>
          <ac:spMkLst>
            <pc:docMk/>
            <pc:sldMk cId="1885329177" sldId="542"/>
            <ac:spMk id="2" creationId="{C10A4E72-31B8-41D9-B01E-9876B609527E}"/>
          </ac:spMkLst>
        </pc:spChg>
      </pc:sldChg>
      <pc:sldChg chg="addSp delSp modSp new mod">
        <pc:chgData name="Paul Stepek" userId="29cdd14380280b54" providerId="LiveId" clId="{91FA80AB-9A0A-4885-8F12-F62366E79B3A}" dt="2021-02-07T19:30:07.697" v="1251" actId="14100"/>
        <pc:sldMkLst>
          <pc:docMk/>
          <pc:sldMk cId="2224930" sldId="543"/>
        </pc:sldMkLst>
        <pc:spChg chg="mod">
          <ac:chgData name="Paul Stepek" userId="29cdd14380280b54" providerId="LiveId" clId="{91FA80AB-9A0A-4885-8F12-F62366E79B3A}" dt="2021-02-07T19:28:28.763" v="1215"/>
          <ac:spMkLst>
            <pc:docMk/>
            <pc:sldMk cId="2224930" sldId="543"/>
            <ac:spMk id="2" creationId="{5DDEE773-AF17-4065-815E-CC0B3801081F}"/>
          </ac:spMkLst>
        </pc:spChg>
        <pc:spChg chg="mod">
          <ac:chgData name="Paul Stepek" userId="29cdd14380280b54" providerId="LiveId" clId="{91FA80AB-9A0A-4885-8F12-F62366E79B3A}" dt="2021-02-07T19:29:50.346" v="1248" actId="1076"/>
          <ac:spMkLst>
            <pc:docMk/>
            <pc:sldMk cId="2224930" sldId="543"/>
            <ac:spMk id="3" creationId="{F91BE170-FEAA-4060-97DD-86962837CA12}"/>
          </ac:spMkLst>
        </pc:spChg>
        <pc:spChg chg="del">
          <ac:chgData name="Paul Stepek" userId="29cdd14380280b54" providerId="LiveId" clId="{91FA80AB-9A0A-4885-8F12-F62366E79B3A}" dt="2021-02-07T19:28:45.772" v="1230" actId="931"/>
          <ac:spMkLst>
            <pc:docMk/>
            <pc:sldMk cId="2224930" sldId="543"/>
            <ac:spMk id="4" creationId="{951F155E-33FE-4296-89AC-7544E55CDBCD}"/>
          </ac:spMkLst>
        </pc:spChg>
        <pc:spChg chg="mod">
          <ac:chgData name="Paul Stepek" userId="29cdd14380280b54" providerId="LiveId" clId="{91FA80AB-9A0A-4885-8F12-F62366E79B3A}" dt="2021-02-07T19:29:44.527" v="1247" actId="1076"/>
          <ac:spMkLst>
            <pc:docMk/>
            <pc:sldMk cId="2224930" sldId="543"/>
            <ac:spMk id="5" creationId="{A3766D25-B8F7-4B18-8DE3-03445AC422F8}"/>
          </ac:spMkLst>
        </pc:spChg>
        <pc:spChg chg="del">
          <ac:chgData name="Paul Stepek" userId="29cdd14380280b54" providerId="LiveId" clId="{91FA80AB-9A0A-4885-8F12-F62366E79B3A}" dt="2021-02-07T19:29:15.703" v="1244" actId="931"/>
          <ac:spMkLst>
            <pc:docMk/>
            <pc:sldMk cId="2224930" sldId="543"/>
            <ac:spMk id="6" creationId="{CD2D3A17-E0D5-42DA-B4D0-7DC8383D1529}"/>
          </ac:spMkLst>
        </pc:spChg>
        <pc:picChg chg="add mod">
          <ac:chgData name="Paul Stepek" userId="29cdd14380280b54" providerId="LiveId" clId="{91FA80AB-9A0A-4885-8F12-F62366E79B3A}" dt="2021-02-07T19:29:59.935" v="1250" actId="1076"/>
          <ac:picMkLst>
            <pc:docMk/>
            <pc:sldMk cId="2224930" sldId="543"/>
            <ac:picMk id="8" creationId="{51117D25-31C2-4DC8-9EA3-3161A7FA1707}"/>
          </ac:picMkLst>
        </pc:picChg>
        <pc:picChg chg="add mod">
          <ac:chgData name="Paul Stepek" userId="29cdd14380280b54" providerId="LiveId" clId="{91FA80AB-9A0A-4885-8F12-F62366E79B3A}" dt="2021-02-07T19:30:07.697" v="1251" actId="14100"/>
          <ac:picMkLst>
            <pc:docMk/>
            <pc:sldMk cId="2224930" sldId="543"/>
            <ac:picMk id="10" creationId="{2A775F36-9B3C-4447-9528-077BE3CFBDA8}"/>
          </ac:picMkLst>
        </pc:picChg>
      </pc:sldChg>
      <pc:sldChg chg="new del">
        <pc:chgData name="Paul Stepek" userId="29cdd14380280b54" providerId="LiveId" clId="{91FA80AB-9A0A-4885-8F12-F62366E79B3A}" dt="2021-02-07T20:40:57.153" v="2700" actId="680"/>
        <pc:sldMkLst>
          <pc:docMk/>
          <pc:sldMk cId="584423629" sldId="544"/>
        </pc:sldMkLst>
      </pc:sldChg>
      <pc:sldChg chg="new del">
        <pc:chgData name="Paul Stepek" userId="29cdd14380280b54" providerId="LiveId" clId="{91FA80AB-9A0A-4885-8F12-F62366E79B3A}" dt="2021-02-07T20:32:11.193" v="2273" actId="2696"/>
        <pc:sldMkLst>
          <pc:docMk/>
          <pc:sldMk cId="3904787309" sldId="544"/>
        </pc:sldMkLst>
      </pc:sldChg>
    </pc:docChg>
  </pc:docChgLst>
  <pc:docChgLst>
    <pc:chgData name="Paul Stepek" userId="29cdd14380280b54" providerId="LiveId" clId="{D396CAA9-39B3-4310-86D4-435113F2D11F}"/>
    <pc:docChg chg="modSld">
      <pc:chgData name="Paul Stepek" userId="29cdd14380280b54" providerId="LiveId" clId="{D396CAA9-39B3-4310-86D4-435113F2D11F}" dt="2022-01-27T14:54:30.162" v="26"/>
      <pc:docMkLst>
        <pc:docMk/>
      </pc:docMkLst>
      <pc:sldChg chg="modAnim">
        <pc:chgData name="Paul Stepek" userId="29cdd14380280b54" providerId="LiveId" clId="{D396CAA9-39B3-4310-86D4-435113F2D11F}" dt="2022-01-27T14:53:04.222" v="12"/>
        <pc:sldMkLst>
          <pc:docMk/>
          <pc:sldMk cId="0" sldId="509"/>
        </pc:sldMkLst>
      </pc:sldChg>
      <pc:sldChg chg="modAnim">
        <pc:chgData name="Paul Stepek" userId="29cdd14380280b54" providerId="LiveId" clId="{D396CAA9-39B3-4310-86D4-435113F2D11F}" dt="2022-01-27T14:53:18.150" v="14"/>
        <pc:sldMkLst>
          <pc:docMk/>
          <pc:sldMk cId="0" sldId="510"/>
        </pc:sldMkLst>
      </pc:sldChg>
      <pc:sldChg chg="modAnim">
        <pc:chgData name="Paul Stepek" userId="29cdd14380280b54" providerId="LiveId" clId="{D396CAA9-39B3-4310-86D4-435113F2D11F}" dt="2022-01-27T14:53:33.634" v="16"/>
        <pc:sldMkLst>
          <pc:docMk/>
          <pc:sldMk cId="0" sldId="511"/>
        </pc:sldMkLst>
      </pc:sldChg>
      <pc:sldChg chg="modSp mod modAnim">
        <pc:chgData name="Paul Stepek" userId="29cdd14380280b54" providerId="LiveId" clId="{D396CAA9-39B3-4310-86D4-435113F2D11F}" dt="2022-01-27T14:53:44.331" v="18"/>
        <pc:sldMkLst>
          <pc:docMk/>
          <pc:sldMk cId="0" sldId="513"/>
        </pc:sldMkLst>
        <pc:spChg chg="mod">
          <ac:chgData name="Paul Stepek" userId="29cdd14380280b54" providerId="LiveId" clId="{D396CAA9-39B3-4310-86D4-435113F2D11F}" dt="2022-01-27T13:52:34.465" v="6" actId="20577"/>
          <ac:spMkLst>
            <pc:docMk/>
            <pc:sldMk cId="0" sldId="513"/>
            <ac:spMk id="3" creationId="{60AA58FD-1487-429E-ADBF-613DEC946D57}"/>
          </ac:spMkLst>
        </pc:spChg>
      </pc:sldChg>
      <pc:sldChg chg="modAnim">
        <pc:chgData name="Paul Stepek" userId="29cdd14380280b54" providerId="LiveId" clId="{D396CAA9-39B3-4310-86D4-435113F2D11F}" dt="2022-01-27T14:53:55.350" v="20"/>
        <pc:sldMkLst>
          <pc:docMk/>
          <pc:sldMk cId="0" sldId="515"/>
        </pc:sldMkLst>
      </pc:sldChg>
      <pc:sldChg chg="modAnim">
        <pc:chgData name="Paul Stepek" userId="29cdd14380280b54" providerId="LiveId" clId="{D396CAA9-39B3-4310-86D4-435113F2D11F}" dt="2022-01-27T14:54:05.888" v="22"/>
        <pc:sldMkLst>
          <pc:docMk/>
          <pc:sldMk cId="0" sldId="516"/>
        </pc:sldMkLst>
      </pc:sldChg>
      <pc:sldChg chg="modAnim">
        <pc:chgData name="Paul Stepek" userId="29cdd14380280b54" providerId="LiveId" clId="{D396CAA9-39B3-4310-86D4-435113F2D11F}" dt="2022-01-27T14:54:17.358" v="24"/>
        <pc:sldMkLst>
          <pc:docMk/>
          <pc:sldMk cId="0" sldId="517"/>
        </pc:sldMkLst>
      </pc:sldChg>
      <pc:sldChg chg="modSp mod modAnim">
        <pc:chgData name="Paul Stepek" userId="29cdd14380280b54" providerId="LiveId" clId="{D396CAA9-39B3-4310-86D4-435113F2D11F}" dt="2022-01-27T14:54:30.162" v="26"/>
        <pc:sldMkLst>
          <pc:docMk/>
          <pc:sldMk cId="0" sldId="518"/>
        </pc:sldMkLst>
        <pc:spChg chg="mod">
          <ac:chgData name="Paul Stepek" userId="29cdd14380280b54" providerId="LiveId" clId="{D396CAA9-39B3-4310-86D4-435113F2D11F}" dt="2022-01-27T13:54:17.532" v="10" actId="6549"/>
          <ac:spMkLst>
            <pc:docMk/>
            <pc:sldMk cId="0" sldId="518"/>
            <ac:spMk id="3" creationId="{9807CA7A-7E2D-4B1F-8F58-E3B9DC8768B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AB39367E-6111-4AE2-9111-B421ABA086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9C92BECB-2724-4E83-98FB-FFC30C3C12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94BEF580-B4F5-40C3-8577-95A159AB6A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CA1E2338-EC44-4878-A720-590D6F9D16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F3DF31DD-E9A2-447E-964E-C11480EE8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EA16D3BD-74FF-442C-B48F-49AA162B24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F717D483-00FA-47CE-B148-62F682FA81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1F1C999-5402-475D-BE28-0DB308807F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DA9401B1-4A3F-4F10-AD01-68972F1E80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4AB875D1-FBE5-4E95-85B0-55AF144A76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541C171D-1BF6-4E6B-9E14-743B45671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04DB372A-E360-481B-9373-95246FD298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F24849F-F713-48CD-9EB9-7D92C7187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4B2D9B7-C225-4515-A4B4-D3F083B86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03F393-400D-4CEA-86CD-39482BECD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101851D-F847-4DDE-A94C-19C622FC7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03F393-400D-4CEA-86CD-39482BECD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101851D-F847-4DDE-A94C-19C622FC7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71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C850CA8-B629-4570-9D80-1016D6A52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3C2F33E-90B3-415F-9A43-360368428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C850CA8-B629-4570-9D80-1016D6A52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3C2F33E-90B3-415F-9A43-360368428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763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3D066FE-A726-4F63-9CC8-CB26A327E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2F11A48-9B72-4A12-A419-76BFE1D38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C6F8CCE-5F5F-4448-B6E6-96D362FD8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261109D-9000-4C10-A9F7-923FA5A17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0CA7BCE-D561-4134-89F7-CF016CE81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B8432FF-8B38-4B40-B39A-561B20F2C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278CC00-B910-4924-8E7A-9F94C195D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08CC2BB-269B-4C4F-B9D2-89E6858E1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3CC5C6-52D8-45E2-A655-7D89E7FC9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798A1-3128-43AB-8753-25173598E5D6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590743-4988-4A36-9581-1F5EFC699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CFC595-201C-4C5F-83F0-63F8318D0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5AF4-DC67-4B5E-BDBD-2EA18E8B85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01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8D8D8C-DD3D-447B-8F0F-2045341F1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2846-4D33-4841-A1CB-0ECE146973F6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E7BA0C-E42B-4E3B-82AB-4F939436D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C1FF85-208C-4EC5-AAFB-BD2C6B0AB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CF407-3AFD-4416-B863-7DEF9B04F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73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D5D42A-F95F-4050-931B-77574520F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5278-3239-461B-91A3-5977BF4BB781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2D439-886E-4ADE-B1F9-F562DD19D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41B836-3E64-416E-90AB-DDF7B1EF6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DE7BC-F9EC-4B0C-B55D-D61C6460E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29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5EB3B4-4D70-49F9-9776-FAE5E5756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1B98-ED02-402B-8526-4E25A325EDCF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19AC87-8ED1-491B-854A-4245C9462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E8B131-B088-4510-A0E1-F0D8DE43F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D1A29-DF40-4603-9E19-FA1269E58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90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B0CBDC-4B22-4A63-9459-62144F0DD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0F21-CE14-4D9F-812F-85E148B44F83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FBCBB0-4BE9-4085-9903-EFA17B0B1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FC90E4-DD9C-4F28-9FBC-B383FF911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6C687-A029-456B-9B73-9B936D8D5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9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611D7-77F5-46A0-B04A-C2CE674FC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BCA0-48A4-4C0A-985B-6CB3CA43A29E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5BEDD-448E-4EE8-885C-896DE9F90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B1CD9-52D6-4D8E-A43F-D549BE4DA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9A6A8-C5BE-420F-A463-2B59B33E5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58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6B15EE-2A75-4BE4-8380-C38D1B211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FBF5-3EE5-4A85-8CF0-75A60F540B7B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D2B5F2-AC22-46CE-BCCE-F1E8121EF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E98D03-683B-4FB9-8B3C-EC1200604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00EEE-0D67-4D7E-9840-F987C0BCE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33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84A65F-59B7-4638-8FBC-F1E307704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B1CE-FD2D-477E-BB33-FD469428498B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E9A45A-A047-4AEB-B452-514B6BB76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6E6A19-9F55-4B52-903F-FD8452848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84327-5EB8-4B9D-9A9B-FEA4DD7000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20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8FAD79-58B0-4DEC-94DF-53FF39329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C4B-C0C3-4C9F-B2A2-AED3DB5118DA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89497-D8DE-4DFE-8AE6-F54FF4F6A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5DCB11-44C9-494E-8E51-95707779E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037D8-8C35-479F-8184-6DB308342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7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E0DE1-3BD2-43C3-87E3-590E9DEC4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5198-4154-45CC-A64E-6FA9218853B6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061A8-911C-4E3E-8D6B-5EC82E121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CE50C-8468-4469-8983-9BE6D79EB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65E31-A659-4CAC-9C85-322585C41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48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35C87-A002-4721-AF19-1BA7338CEF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39A1-C9CE-4A7B-BED9-6A2990336804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8F922-9ECE-4E95-A9A0-FC2A906D5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3F75F-10A9-470B-8881-E91959DC5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CD0FE-F219-4FC5-88EC-CC4BC3771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79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07CCD0-3B02-4987-A018-1CB2945D9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07EB91-1CE1-4917-B8DF-1579379DA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6AC39C9F-A011-46A0-A3DA-899C2E1F92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B0C87393-F4AD-46B7-9FA6-487AB4AFDA5E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78676A25-96DC-4BBB-B54A-B5B26332FB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3F6EA905-1579-454C-8EA9-FF23D56C0E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87B408-925B-40A8-B0AA-156EB2CBBA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ACB902C8-CBA4-4161-9AC6-8D858B41E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6507163"/>
            <a:ext cx="233838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© 2011 Pearson Education, Inc.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E974DC0-09FC-4178-B16D-7B32E0DFE6F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2130425"/>
            <a:ext cx="8077200" cy="1470025"/>
          </a:xfrm>
        </p:spPr>
        <p:txBody>
          <a:bodyPr/>
          <a:lstStyle/>
          <a:p>
            <a:pPr eaLnBrk="1" hangingPunct="1"/>
            <a:r>
              <a:rPr lang="en-US" altLang="en-US"/>
              <a:t>The Geography of Identities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C2035D7-780A-4FD8-96E9-447D6EEF2E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685800"/>
            <a:ext cx="3597276" cy="657225"/>
          </a:xfrm>
        </p:spPr>
        <p:txBody>
          <a:bodyPr/>
          <a:lstStyle/>
          <a:p>
            <a:pPr eaLnBrk="1" hangingPunct="1"/>
            <a:r>
              <a:rPr lang="en-US" altLang="en-US" sz="2800" b="1"/>
              <a:t>Concentration of minority groups in cities </a:t>
            </a:r>
            <a:r>
              <a:rPr lang="en-US" altLang="en-US" sz="2800" b="1">
                <a:solidFill>
                  <a:srgbClr val="FF0000"/>
                </a:solidFill>
              </a:rPr>
              <a:t>and</a:t>
            </a:r>
            <a:r>
              <a:rPr lang="en-US" altLang="en-US" sz="2800" b="1"/>
              <a:t> in certain neighborhoods</a:t>
            </a:r>
            <a:br>
              <a:rPr lang="en-US" altLang="en-US" sz="2800" b="1"/>
            </a:br>
            <a:r>
              <a:rPr lang="en-US" altLang="en-US" sz="1800" b="1"/>
              <a:t>(residential segregation)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B8689FD-FFED-4692-B2F0-B79F9B2D3D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6413" y="0"/>
            <a:ext cx="6249987" cy="6553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90% of minorities live in cities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Result  is spatial effect of racism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dirty="0"/>
              <a:t>ghettoization/</a:t>
            </a:r>
            <a:r>
              <a:rPr lang="en-US" altLang="en-US" sz="2000" b="1" dirty="0">
                <a:solidFill>
                  <a:srgbClr val="FFFF00"/>
                </a:solidFill>
              </a:rPr>
              <a:t>“</a:t>
            </a:r>
            <a:r>
              <a:rPr lang="en-US" altLang="en-US" sz="2000" b="1" dirty="0" err="1">
                <a:solidFill>
                  <a:srgbClr val="FFFF00"/>
                </a:solidFill>
              </a:rPr>
              <a:t>barrioization</a:t>
            </a:r>
            <a:r>
              <a:rPr lang="en-US" altLang="en-US" sz="2000" b="1" dirty="0">
                <a:solidFill>
                  <a:srgbClr val="FFFF00"/>
                </a:solidFill>
              </a:rPr>
              <a:t>”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>
                <a:solidFill>
                  <a:srgbClr val="FFFF00"/>
                </a:solidFill>
                <a:latin typeface="Calibri"/>
              </a:rPr>
              <a:t>∆ to largely Hispanic pop.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b="1" dirty="0">
                <a:solidFill>
                  <a:srgbClr val="FFFF00"/>
                </a:solidFill>
              </a:rPr>
              <a:t>redlining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sz="1600" dirty="0"/>
              <a:t>loans not made in certain areas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sz="1600" dirty="0"/>
              <a:t>leads to disinvestment, disrepair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b="1" dirty="0">
                <a:solidFill>
                  <a:srgbClr val="FFFF00"/>
                </a:solidFill>
              </a:rPr>
              <a:t>restrictive covenants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sz="1600" dirty="0"/>
              <a:t>limited what a future owner could do (“who they could sell to” No Blacks, Jews, Catholics, etc.)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sz="1600" i="1" dirty="0"/>
              <a:t>A Raisin in the Sun</a:t>
            </a:r>
            <a:r>
              <a:rPr lang="en-US" altLang="en-US" sz="1600" dirty="0"/>
              <a:t> (Lorraine Hansberry)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Spatial expansion of minorities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dirty="0"/>
              <a:t>Civil Rights movement (1950s/60s)</a:t>
            </a:r>
            <a:endParaRPr lang="en-US" altLang="en-US" sz="2000" dirty="0">
              <a:latin typeface="Calibri"/>
            </a:endParaRP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sz="1800" dirty="0"/>
              <a:t>restrictive covenants struck down (1948)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blockbusting</a:t>
            </a:r>
          </a:p>
          <a:p>
            <a:pPr marL="1878013" lvl="4" indent="-282575" eaLnBrk="1" hangingPunct="1">
              <a:spcBef>
                <a:spcPts val="0"/>
              </a:spcBef>
              <a:defRPr/>
            </a:pPr>
            <a:r>
              <a:rPr lang="en-US" altLang="en-US" sz="1600" dirty="0"/>
              <a:t>Real estate agents play on fears to make $ 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dirty="0"/>
              <a:t>Leads to </a:t>
            </a:r>
            <a:r>
              <a:rPr lang="en-US" altLang="en-US" sz="2000" b="1" dirty="0">
                <a:solidFill>
                  <a:srgbClr val="FFFF00"/>
                </a:solidFill>
              </a:rPr>
              <a:t>“white flight</a:t>
            </a:r>
            <a:r>
              <a:rPr lang="en-US" altLang="en-US" sz="2000" dirty="0">
                <a:solidFill>
                  <a:srgbClr val="FFFF00"/>
                </a:solidFill>
              </a:rPr>
              <a:t>”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sz="1600" dirty="0"/>
              <a:t>Large scale emigration of white middle class to the suburbs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sz="1600" dirty="0"/>
              <a:t>furthers segregation </a:t>
            </a:r>
          </a:p>
          <a:p>
            <a:pPr lvl="4" eaLnBrk="1" hangingPunct="1">
              <a:spcBef>
                <a:spcPts val="0"/>
              </a:spcBef>
              <a:defRPr/>
            </a:pPr>
            <a:r>
              <a:rPr lang="en-US" altLang="en-US" sz="1600" dirty="0"/>
              <a:t>inner city = black, suburbs = white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Segregation is declining slowly but still a problem</a:t>
            </a:r>
          </a:p>
          <a:p>
            <a:pPr lvl="2" eaLnBrk="1" hangingPunct="1">
              <a:defRPr/>
            </a:pPr>
            <a:endParaRPr lang="en-US" altLang="en-US" sz="2000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70A823-B389-4F04-A19B-9863A8705714}"/>
              </a:ext>
            </a:extLst>
          </p:cNvPr>
          <p:cNvSpPr txBox="1">
            <a:spLocks noChangeArrowheads="1"/>
          </p:cNvSpPr>
          <p:nvPr/>
        </p:nvSpPr>
        <p:spPr>
          <a:xfrm>
            <a:off x="-36513" y="6127750"/>
            <a:ext cx="4114801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400" kern="0" dirty="0"/>
          </a:p>
        </p:txBody>
      </p:sp>
      <p:pic>
        <p:nvPicPr>
          <p:cNvPr id="6" name="Picture 4" descr="TCL_10e_Figure_07_05–L.jpg">
            <a:extLst>
              <a:ext uri="{FF2B5EF4-FFF2-40B4-BE49-F238E27FC236}">
                <a16:creationId xmlns:a16="http://schemas.microsoft.com/office/drawing/2014/main" id="{D453E805-C86C-4403-A637-1E50C196E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7416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F8821D2F-FC8F-4909-AA33-8535B0E2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73074"/>
            <a:ext cx="533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D77BA-483E-42E0-8C0A-E42DB222E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524000"/>
            <a:ext cx="4724400" cy="4860924"/>
          </a:xfrm>
        </p:spPr>
        <p:txBody>
          <a:bodyPr/>
          <a:lstStyle/>
          <a:p>
            <a:r>
              <a:rPr lang="en-US" dirty="0"/>
              <a:t>1910</a:t>
            </a:r>
          </a:p>
          <a:p>
            <a:pPr lvl="1"/>
            <a:r>
              <a:rPr lang="en-US" sz="2400" dirty="0"/>
              <a:t>Chicago predominantly white ethnic</a:t>
            </a:r>
          </a:p>
          <a:p>
            <a:pPr lvl="2"/>
            <a:r>
              <a:rPr lang="en-US" sz="2000" dirty="0"/>
              <a:t>Tomorrow we will discuss “Ethnic neighborhoods”</a:t>
            </a:r>
          </a:p>
          <a:p>
            <a:pPr lvl="1"/>
            <a:r>
              <a:rPr lang="en-US" sz="2400" dirty="0"/>
              <a:t>Many outlying neighborhoods still farmland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id="{86DA7E06-1D1D-4DF9-A14C-8E26E8E2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73075"/>
            <a:ext cx="54102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9FCE-7737-490B-86F6-26A33CA52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946149"/>
            <a:ext cx="4572000" cy="59118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As the Great Migration begins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Blacks are clustered in the “Black Belt” </a:t>
            </a:r>
          </a:p>
          <a:p>
            <a:pPr lvl="2">
              <a:spcBef>
                <a:spcPts val="0"/>
              </a:spcBef>
            </a:pPr>
            <a:r>
              <a:rPr lang="en-US" dirty="0"/>
              <a:t>High poverty</a:t>
            </a:r>
          </a:p>
          <a:p>
            <a:pPr lvl="2">
              <a:spcBef>
                <a:spcPts val="0"/>
              </a:spcBef>
            </a:pPr>
            <a:r>
              <a:rPr lang="en-US" dirty="0"/>
              <a:t>Overcrowded substandard housing owned by absentee landlords</a:t>
            </a:r>
          </a:p>
          <a:p>
            <a:pPr lvl="2">
              <a:spcBef>
                <a:spcPts val="0"/>
              </a:spcBef>
            </a:pPr>
            <a:r>
              <a:rPr lang="en-US" dirty="0"/>
              <a:t>Buildings in disrepair</a:t>
            </a:r>
          </a:p>
          <a:p>
            <a:pPr lvl="2">
              <a:spcBef>
                <a:spcPts val="0"/>
              </a:spcBef>
            </a:pPr>
            <a:r>
              <a:rPr lang="en-US" dirty="0"/>
              <a:t>Rents are high</a:t>
            </a:r>
          </a:p>
          <a:p>
            <a:pPr lvl="2">
              <a:spcBef>
                <a:spcPts val="0"/>
              </a:spcBef>
            </a:pPr>
            <a:r>
              <a:rPr lang="en-US" dirty="0"/>
              <a:t>African Americans have little political sway to combat these abuses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F8CD774A-F429-40AE-A602-7EDCC04CB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652" y="473075"/>
            <a:ext cx="533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2DD3B-334F-4AFF-8670-44A4F165F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103" y="693737"/>
            <a:ext cx="4511038" cy="5470525"/>
          </a:xfrm>
        </p:spPr>
        <p:txBody>
          <a:bodyPr/>
          <a:lstStyle/>
          <a:p>
            <a:r>
              <a:rPr lang="en-US" sz="2400" dirty="0"/>
              <a:t>Note the density of Black residents in the “black belt”</a:t>
            </a:r>
          </a:p>
          <a:p>
            <a:pPr lvl="1"/>
            <a:r>
              <a:rPr lang="en-US" sz="2000" dirty="0"/>
              <a:t>reflects ghettoization</a:t>
            </a:r>
          </a:p>
          <a:p>
            <a:r>
              <a:rPr lang="en-US" sz="2400" dirty="0"/>
              <a:t>Redlining (later) and other housing discrimination policies are keeping African American residents in a high poverty, socially isolated areas.</a:t>
            </a:r>
          </a:p>
          <a:p>
            <a:r>
              <a:rPr lang="en-US" sz="2400" dirty="0"/>
              <a:t>Yet despite this…</a:t>
            </a:r>
          </a:p>
          <a:p>
            <a:pPr lvl="1"/>
            <a:r>
              <a:rPr lang="en-US" sz="2000" dirty="0"/>
              <a:t>The Stroll and </a:t>
            </a:r>
            <a:r>
              <a:rPr lang="en-US" sz="2000" dirty="0" err="1"/>
              <a:t>Bronzeville</a:t>
            </a:r>
            <a:r>
              <a:rPr lang="en-US" sz="2000" dirty="0"/>
              <a:t> develop as a black cultural hub like Harlem in NYC.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9B18E3A5-4CB5-4EEE-A888-8F8743EF4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473075"/>
            <a:ext cx="533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8D53B-189A-4A05-9BE1-5CA048D4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762000"/>
            <a:ext cx="4419600" cy="5334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6F5ABD3E-6F19-436E-B36C-3E37554E3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73075"/>
            <a:ext cx="533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58FD-1487-429E-ADBF-613DEC946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761999"/>
            <a:ext cx="4724400" cy="5622925"/>
          </a:xfrm>
        </p:spPr>
        <p:txBody>
          <a:bodyPr/>
          <a:lstStyle/>
          <a:p>
            <a:r>
              <a:rPr lang="en-US" dirty="0"/>
              <a:t>By 1950</a:t>
            </a:r>
          </a:p>
          <a:p>
            <a:pPr lvl="1"/>
            <a:r>
              <a:rPr lang="en-US" dirty="0"/>
              <a:t>Early Civil Rights wins!</a:t>
            </a:r>
          </a:p>
          <a:p>
            <a:pPr lvl="2"/>
            <a:r>
              <a:rPr lang="en-US" dirty="0"/>
              <a:t>Restrictive covenants are struck down</a:t>
            </a:r>
          </a:p>
          <a:p>
            <a:pPr lvl="2"/>
            <a:r>
              <a:rPr lang="en-US" dirty="0"/>
              <a:t>African-Americans begin to expand out of the black belt</a:t>
            </a:r>
          </a:p>
          <a:p>
            <a:pPr lvl="3"/>
            <a:r>
              <a:rPr lang="en-US" dirty="0"/>
              <a:t>Face hostility in areas where they move</a:t>
            </a:r>
          </a:p>
          <a:p>
            <a:pPr lvl="2"/>
            <a:r>
              <a:rPr lang="en-US" dirty="0"/>
              <a:t>Highways constructed</a:t>
            </a:r>
          </a:p>
          <a:p>
            <a:pPr lvl="3"/>
            <a:r>
              <a:rPr lang="en-US" dirty="0"/>
              <a:t>Growth of suburbs begins</a:t>
            </a:r>
          </a:p>
          <a:p>
            <a:pPr lvl="3"/>
            <a:r>
              <a:rPr lang="en-US" dirty="0"/>
              <a:t>White flight begins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40CA3B51-3DB3-4D54-93B7-393D797B8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73075"/>
            <a:ext cx="533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D7FCB87A-6A19-4AC0-A16C-FE9C2201C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73075"/>
            <a:ext cx="533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E5BD-CEB2-4C24-B282-899C1987D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990599"/>
            <a:ext cx="4572000" cy="5394325"/>
          </a:xfrm>
        </p:spPr>
        <p:txBody>
          <a:bodyPr/>
          <a:lstStyle/>
          <a:p>
            <a:r>
              <a:rPr lang="en-US" dirty="0"/>
              <a:t>Blockbusting</a:t>
            </a:r>
          </a:p>
          <a:p>
            <a:pPr lvl="1"/>
            <a:r>
              <a:rPr lang="en-US" dirty="0"/>
              <a:t>Real estate agents play on white racist fears of property value decline to encourage rapid neighborhood change</a:t>
            </a:r>
          </a:p>
          <a:p>
            <a:pPr lvl="1"/>
            <a:r>
              <a:rPr lang="en-US" dirty="0"/>
              <a:t>accelerates white flight and suburbanization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E852C19D-549D-4794-8EB5-FCF544F8C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73075"/>
            <a:ext cx="533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B41FE-17BF-4832-9CD8-CDEDC2C2B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235075"/>
            <a:ext cx="4724400" cy="5622925"/>
          </a:xfrm>
        </p:spPr>
        <p:txBody>
          <a:bodyPr/>
          <a:lstStyle/>
          <a:p>
            <a:r>
              <a:rPr lang="en-US" sz="2400" dirty="0"/>
              <a:t>Note addition of majority Hispanic neighborhoods</a:t>
            </a:r>
          </a:p>
          <a:p>
            <a:pPr lvl="1"/>
            <a:r>
              <a:rPr lang="en-US" sz="2400" dirty="0"/>
              <a:t>Reflects changes made in the Immigration and Naturalization Act of 1965 which allowed non-European migration into the US</a:t>
            </a:r>
          </a:p>
          <a:p>
            <a:pPr lvl="2"/>
            <a:r>
              <a:rPr lang="en-US" dirty="0"/>
              <a:t>Reflects 15 years of immigration from Mexico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F6047BB3-EF5F-4CE8-97FA-73891AB69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473075"/>
            <a:ext cx="533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27B29-7D22-43B2-B297-2DC96A3B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371599"/>
            <a:ext cx="4800600" cy="5013325"/>
          </a:xfrm>
        </p:spPr>
        <p:txBody>
          <a:bodyPr/>
          <a:lstStyle/>
          <a:p>
            <a:r>
              <a:rPr lang="en-US" dirty="0"/>
              <a:t>Note expansion of newer immigrant minority groups</a:t>
            </a:r>
          </a:p>
          <a:p>
            <a:pPr lvl="1"/>
            <a:r>
              <a:rPr lang="en-US" dirty="0"/>
              <a:t>Hispanics on the NW and SW sides</a:t>
            </a:r>
          </a:p>
          <a:p>
            <a:pPr lvl="1"/>
            <a:r>
              <a:rPr lang="en-US" dirty="0"/>
              <a:t>Asian in #34 (Chinatown)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9F56191-4E2A-4BE8-9143-EBE7DE817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/>
          <a:lstStyle/>
          <a:p>
            <a:r>
              <a:rPr lang="en-US" altLang="en-US"/>
              <a:t>Day Two</a:t>
            </a:r>
            <a:br>
              <a:rPr lang="en-US" altLang="en-US"/>
            </a:br>
            <a:r>
              <a:rPr lang="en-US" altLang="en-US" sz="3600"/>
              <a:t>Ethno-racial Clustering and Segregation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40A65575-03B1-4B48-86CB-514525316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473075"/>
            <a:ext cx="533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7CA7A-7E2D-4B1F-8F58-E3B9DC876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0"/>
            <a:ext cx="5105400" cy="6384925"/>
          </a:xfrm>
        </p:spPr>
        <p:txBody>
          <a:bodyPr/>
          <a:lstStyle/>
          <a:p>
            <a:r>
              <a:rPr lang="en-US" dirty="0"/>
              <a:t>New dynamic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Minority areas expand but they are also being “pushed” outward from the city center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shift from minority majority in areas #25 (Near West Side) and #24 (West Town) from Black/Hispanic majority to “no majority”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change from “no majority” to white majority in #5 (Uptown)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Black % declines in #33 (Near South Side) and #35 (Douglas)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This is due to gentrification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We will discuss this phenomenon in our urban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>
            <a:extLst>
              <a:ext uri="{FF2B5EF4-FFF2-40B4-BE49-F238E27FC236}">
                <a16:creationId xmlns:a16="http://schemas.microsoft.com/office/drawing/2014/main" id="{88B86F24-1703-4683-A844-6873A9B63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 why this happened?</a:t>
            </a:r>
          </a:p>
        </p:txBody>
      </p:sp>
      <p:sp>
        <p:nvSpPr>
          <p:cNvPr id="39939" name="Text Placeholder 3">
            <a:extLst>
              <a:ext uri="{FF2B5EF4-FFF2-40B4-BE49-F238E27FC236}">
                <a16:creationId xmlns:a16="http://schemas.microsoft.com/office/drawing/2014/main" id="{3D492951-434D-4388-8364-3E30E48A1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040188" cy="639763"/>
          </a:xfrm>
        </p:spPr>
        <p:txBody>
          <a:bodyPr/>
          <a:lstStyle/>
          <a:p>
            <a:pPr algn="ctr"/>
            <a:r>
              <a:rPr lang="en-US" altLang="en-US"/>
              <a:t>1910</a:t>
            </a:r>
          </a:p>
        </p:txBody>
      </p:sp>
      <p:sp>
        <p:nvSpPr>
          <p:cNvPr id="39940" name="Text Placeholder 5">
            <a:extLst>
              <a:ext uri="{FF2B5EF4-FFF2-40B4-BE49-F238E27FC236}">
                <a16:creationId xmlns:a16="http://schemas.microsoft.com/office/drawing/2014/main" id="{146D308D-E67B-49FC-839F-6A8DA6BBCC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48200" y="1143000"/>
            <a:ext cx="4041775" cy="639763"/>
          </a:xfrm>
        </p:spPr>
        <p:txBody>
          <a:bodyPr/>
          <a:lstStyle/>
          <a:p>
            <a:pPr algn="ctr"/>
            <a:r>
              <a:rPr lang="en-US" altLang="en-US"/>
              <a:t>2000</a:t>
            </a:r>
          </a:p>
        </p:txBody>
      </p:sp>
      <p:pic>
        <p:nvPicPr>
          <p:cNvPr id="39941" name="Picture 2">
            <a:extLst>
              <a:ext uri="{FF2B5EF4-FFF2-40B4-BE49-F238E27FC236}">
                <a16:creationId xmlns:a16="http://schemas.microsoft.com/office/drawing/2014/main" id="{CC329716-E109-40D1-936A-6FB5160571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14513"/>
            <a:ext cx="4205288" cy="4662487"/>
          </a:xfrm>
          <a:noFill/>
        </p:spPr>
      </p:pic>
      <p:pic>
        <p:nvPicPr>
          <p:cNvPr id="39942" name="Picture 1">
            <a:extLst>
              <a:ext uri="{FF2B5EF4-FFF2-40B4-BE49-F238E27FC236}">
                <a16:creationId xmlns:a16="http://schemas.microsoft.com/office/drawing/2014/main" id="{3B9E7777-E0C6-43F0-847D-F3C91427E68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191000" cy="4646613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C5172E71-86CA-4A36-A291-C0C8D5946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828800"/>
            <a:ext cx="59436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>
            <a:extLst>
              <a:ext uri="{FF2B5EF4-FFF2-40B4-BE49-F238E27FC236}">
                <a16:creationId xmlns:a16="http://schemas.microsoft.com/office/drawing/2014/main" id="{FB785B6E-CAF0-47D8-B9D3-1C8C503B4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447800"/>
          </a:xfrm>
        </p:spPr>
        <p:txBody>
          <a:bodyPr/>
          <a:lstStyle/>
          <a:p>
            <a:r>
              <a:rPr lang="en-US" altLang="en-US" sz="3600"/>
              <a:t>Asian Americans are concentrated on the West Coast and in some select cities.</a:t>
            </a:r>
            <a:br>
              <a:rPr lang="en-US" altLang="en-US"/>
            </a:br>
            <a:r>
              <a:rPr lang="en-US" altLang="en-US">
                <a:solidFill>
                  <a:srgbClr val="FF0000"/>
                </a:solidFill>
              </a:rPr>
              <a:t>How would laws/models explain this?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38113643-3A9F-4CF4-BADA-136D969E6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981200"/>
            <a:ext cx="6205537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>
            <a:extLst>
              <a:ext uri="{FF2B5EF4-FFF2-40B4-BE49-F238E27FC236}">
                <a16:creationId xmlns:a16="http://schemas.microsoft.com/office/drawing/2014/main" id="{19266F1D-1609-4F39-9C1D-FBC6D9F0B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9067800" cy="2597150"/>
          </a:xfrm>
        </p:spPr>
        <p:txBody>
          <a:bodyPr/>
          <a:lstStyle/>
          <a:p>
            <a:pPr algn="l"/>
            <a:r>
              <a:rPr lang="en-US" altLang="en-US" sz="2800"/>
              <a:t>Native Americans are concentrated in the SW, Upper Great Plains and Alaska. This distribution represents a legacy of Indian Removal policies in the East, the Reservation System and Inuit folk culture (threatened).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33ECC6C-C5C0-47D1-A91A-E20B67495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-30261"/>
            <a:ext cx="9372600" cy="716061"/>
          </a:xfrm>
        </p:spPr>
        <p:txBody>
          <a:bodyPr/>
          <a:lstStyle/>
          <a:p>
            <a:r>
              <a:rPr lang="en-US" altLang="en-US" sz="3600" dirty="0"/>
              <a:t>Legalized Segregation in Other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C0673-2C6F-4B48-82F5-9068425AD5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819150"/>
            <a:ext cx="8991600" cy="19002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Apartheid (Jim Crow on steroids)</a:t>
            </a:r>
          </a:p>
          <a:p>
            <a:pPr lvl="1" eaLnBrk="1" hangingPunct="1"/>
            <a:r>
              <a:rPr lang="en-US" altLang="en-US" sz="2200" dirty="0"/>
              <a:t>Policy of racial separation by white South African govt.</a:t>
            </a:r>
          </a:p>
          <a:p>
            <a:pPr lvl="2" eaLnBrk="1" hangingPunct="1"/>
            <a:r>
              <a:rPr lang="en-US" altLang="en-US" sz="2200" dirty="0"/>
              <a:t>Pass laws, Bantustans, racial classification</a:t>
            </a:r>
          </a:p>
          <a:p>
            <a:pPr lvl="2" eaLnBrk="1" hangingPunct="1"/>
            <a:r>
              <a:rPr lang="en-US" altLang="en-US" sz="2200" dirty="0"/>
              <a:t>Black (70%) White (18%) </a:t>
            </a:r>
            <a:r>
              <a:rPr lang="en-US" altLang="en-US" sz="2200" dirty="0" err="1"/>
              <a:t>Coloured</a:t>
            </a:r>
            <a:r>
              <a:rPr lang="en-US" altLang="en-US" sz="2200" dirty="0"/>
              <a:t>/Mixed (9%), Indian (3%)</a:t>
            </a:r>
          </a:p>
          <a:p>
            <a:endParaRPr lang="en-US" altLang="en-US" dirty="0"/>
          </a:p>
        </p:txBody>
      </p:sp>
      <p:sp>
        <p:nvSpPr>
          <p:cNvPr id="4" name="Picture 1" descr="TCL_10e_Figure_07_14_L.jpg">
            <a:extLst>
              <a:ext uri="{FF2B5EF4-FFF2-40B4-BE49-F238E27FC236}">
                <a16:creationId xmlns:a16="http://schemas.microsoft.com/office/drawing/2014/main" id="{CC3292B0-8584-49C0-BE4F-2FD72B99C4FD}"/>
              </a:ext>
            </a:extLst>
          </p:cNvPr>
          <p:cNvSpPr>
            <a:spLocks noGrp="1" noChangeAspect="1"/>
          </p:cNvSpPr>
          <p:nvPr isPhoto="1"/>
        </p:nvSpPr>
        <p:spPr bwMode="auto">
          <a:xfrm>
            <a:off x="1219200" y="2719388"/>
            <a:ext cx="6629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3013" name="Picture 3" descr="TCL_10e_Figure_07_13–L.jpg">
            <a:extLst>
              <a:ext uri="{FF2B5EF4-FFF2-40B4-BE49-F238E27FC236}">
                <a16:creationId xmlns:a16="http://schemas.microsoft.com/office/drawing/2014/main" id="{96D8B20F-2BCB-417E-83F7-A43E53D52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2738"/>
            <a:ext cx="74993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BEB29E24-2CA1-4F06-B683-A824E3AA9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1867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AD9A543E-8E4D-4345-A0BF-73C06BA7B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40675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EFF5A514-1942-4178-9C86-9DAEE2DD7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838200"/>
            <a:ext cx="83629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>
            <a:extLst>
              <a:ext uri="{FF2B5EF4-FFF2-40B4-BE49-F238E27FC236}">
                <a16:creationId xmlns:a16="http://schemas.microsoft.com/office/drawing/2014/main" id="{9DDDE283-029E-4D93-9BBD-B5F6A9221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027214C6-BFB3-4D29-8070-ACE3E7BDA8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marL="342900" indent="-342900" eaLnBrk="1" hangingPunct="1"/>
            <a:r>
              <a:rPr lang="en-US" altLang="en-US"/>
              <a:t>Apartheid in South Africa</a:t>
            </a:r>
            <a:br>
              <a:rPr lang="en-US" altLang="en-US"/>
            </a:br>
            <a:r>
              <a:rPr lang="en-US" altLang="en-US" sz="2800"/>
              <a:t>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C572CFB-343B-4181-8981-F4F52822A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r="17086"/>
          <a:stretch/>
        </p:blipFill>
        <p:spPr bwMode="auto">
          <a:xfrm>
            <a:off x="116870" y="1828800"/>
            <a:ext cx="3083529" cy="37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F75D8B-8DA5-4F87-9645-31370C66E595}"/>
              </a:ext>
            </a:extLst>
          </p:cNvPr>
          <p:cNvSpPr txBox="1">
            <a:spLocks/>
          </p:cNvSpPr>
          <p:nvPr/>
        </p:nvSpPr>
        <p:spPr>
          <a:xfrm>
            <a:off x="2743201" y="990600"/>
            <a:ext cx="6400800" cy="548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en-US" sz="2800" kern="0" dirty="0"/>
              <a:t>End of Apartheid (</a:t>
            </a:r>
            <a:r>
              <a:rPr lang="en-US" altLang="en-US" sz="2800" kern="0"/>
              <a:t>begins in 1980s)</a:t>
            </a:r>
            <a:endParaRPr lang="en-US" altLang="en-US" sz="2800" kern="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kern="0" dirty="0">
                <a:ea typeface="ＭＳ Ｐゴシック" pitchFamily="84" charset="-128"/>
              </a:rPr>
              <a:t>sanctions &amp; disinvestment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kern="0" dirty="0">
                <a:ea typeface="ＭＳ Ｐゴシック" pitchFamily="84" charset="-128"/>
              </a:rPr>
              <a:t>Economic penalties, withdrawal of funds from South Africa convince white South African government to end apartheid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kern="0" dirty="0">
                <a:ea typeface="ＭＳ Ｐゴシック" pitchFamily="84" charset="-128"/>
              </a:rPr>
              <a:t>Nelson Mandela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kern="0" dirty="0">
                <a:ea typeface="ＭＳ Ｐゴシック" pitchFamily="84" charset="-128"/>
              </a:rPr>
              <a:t>Wins first all racial elections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kern="0" dirty="0">
                <a:ea typeface="ＭＳ Ｐゴシック" pitchFamily="84" charset="-128"/>
              </a:rPr>
              <a:t>1</a:t>
            </a:r>
            <a:r>
              <a:rPr lang="en-US" altLang="en-US" kern="0" baseline="30000" dirty="0">
                <a:ea typeface="ＭＳ Ｐゴシック" pitchFamily="84" charset="-128"/>
              </a:rPr>
              <a:t>st</a:t>
            </a:r>
            <a:r>
              <a:rPr lang="en-US" altLang="en-US" kern="0" dirty="0">
                <a:ea typeface="ＭＳ Ｐゴシック" pitchFamily="84" charset="-128"/>
              </a:rPr>
              <a:t> black president (1994)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kern="0" dirty="0">
                <a:ea typeface="ＭＳ Ｐゴシック" pitchFamily="84" charset="-128"/>
              </a:rPr>
              <a:t>agrees not to seek revenge in exchange for whites and their investment remaining in South Africa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kern="0" dirty="0">
                <a:ea typeface="ＭＳ Ｐゴシック" pitchFamily="84" charset="-128"/>
              </a:rPr>
              <a:t>leads to political BUT NOT economic equality</a:t>
            </a:r>
          </a:p>
          <a:p>
            <a:pPr>
              <a:defRPr/>
            </a:pPr>
            <a:endParaRPr lang="en-US" alt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95D4C9E-2322-4E59-A230-E2B9D6641A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U.S. population (2019)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16B6637-66B4-45FF-AA7D-D50C38EFBC8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-457200" y="533400"/>
            <a:ext cx="9601200" cy="2286000"/>
          </a:xfrm>
        </p:spPr>
        <p:txBody>
          <a:bodyPr/>
          <a:lstStyle/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dirty="0"/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DCF63E8A-6F9C-4C77-8881-AC2CB7047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0" b="12023"/>
          <a:stretch/>
        </p:blipFill>
        <p:spPr bwMode="auto">
          <a:xfrm>
            <a:off x="381000" y="512249"/>
            <a:ext cx="8000999" cy="618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95D4C9E-2322-4E59-A230-E2B9D6641A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9972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U.S. population trends through 2060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16B6637-66B4-45FF-AA7D-D50C38EFBC8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-457200" y="533400"/>
            <a:ext cx="9601200" cy="2286000"/>
          </a:xfrm>
        </p:spPr>
        <p:txBody>
          <a:bodyPr/>
          <a:lstStyle/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dirty="0"/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DCF63E8A-6F9C-4C77-8881-AC2CB7047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9" t="38371" r="57143" b="24486"/>
          <a:stretch/>
        </p:blipFill>
        <p:spPr bwMode="auto">
          <a:xfrm>
            <a:off x="1066800" y="555673"/>
            <a:ext cx="7315200" cy="623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hart, treemap chart&#10;&#10;Description automatically generated with medium confidence">
            <a:extLst>
              <a:ext uri="{FF2B5EF4-FFF2-40B4-BE49-F238E27FC236}">
                <a16:creationId xmlns:a16="http://schemas.microsoft.com/office/drawing/2014/main" id="{909EC7A7-E8DD-4ED7-A261-E4D6ABEB52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44" t="17494" r="21658" b="78427"/>
          <a:stretch/>
        </p:blipFill>
        <p:spPr>
          <a:xfrm>
            <a:off x="2590800" y="680972"/>
            <a:ext cx="4267201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487D8B3-0E49-4343-9EC1-2D999B32A7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en-US" sz="3600"/>
              <a:t>Distribution of minority groups w/in the U.S.</a:t>
            </a:r>
            <a:br>
              <a:rPr lang="en-US" altLang="en-US" sz="3600"/>
            </a:br>
            <a:endParaRPr lang="en-US" altLang="en-US" sz="3600"/>
          </a:p>
        </p:txBody>
      </p:sp>
      <p:pic>
        <p:nvPicPr>
          <p:cNvPr id="3" name="Picture 2" descr="Chart, treemap chart&#10;&#10;Description automatically generated with medium confidence">
            <a:extLst>
              <a:ext uri="{FF2B5EF4-FFF2-40B4-BE49-F238E27FC236}">
                <a16:creationId xmlns:a16="http://schemas.microsoft.com/office/drawing/2014/main" id="{06CBDD41-859E-4BD3-9A57-3DBFE287C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000" b="18333"/>
          <a:stretch/>
        </p:blipFill>
        <p:spPr>
          <a:xfrm>
            <a:off x="404642" y="147711"/>
            <a:ext cx="8334715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487D8B3-0E49-4343-9EC1-2D999B32A7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2258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Distribution of ethnicities w/in the U.S.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CF61A8A9-471B-46FD-B64A-CB7C8C03010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-484163" y="718624"/>
            <a:ext cx="9601200" cy="2218006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Geographic distribution of ethnicities</a:t>
            </a:r>
          </a:p>
          <a:p>
            <a:pPr lvl="2" eaLnBrk="1" hangingPunct="1"/>
            <a:r>
              <a:rPr lang="en-US" altLang="en-US" dirty="0"/>
              <a:t>European Americans also have distinctive clustering due to earlier waves of chain migration (but this has lessened due to assimilation, suburbanization and a lack of segregation)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Minority (Hispanic Americans, Black Americans, Asian Americans and Native Americans are clustered across three scales: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regionally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en-US" dirty="0"/>
              <a:t>Minorities are clustered in different regions of the US (Southwest, Southeast, etc.)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in urban vs. rural areas 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en-US" dirty="0"/>
              <a:t>(more likely to find a person of minority descent in a city/suburb than in small town/farm)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within urban areas (neighborhoods)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en-US" dirty="0"/>
              <a:t>Minority groups are often segregated in different neighborhoods within cities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94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5C61D71-E62D-4E21-B3E7-0768027E7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152400"/>
            <a:ext cx="8890000" cy="6858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Clustering of Hispanics in the U.S.</a:t>
            </a:r>
            <a:endParaRPr lang="en-US" altLang="en-US" sz="3200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B55A45E-5AA5-4A9C-86AC-81802FAE8E3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5400" y="4572000"/>
            <a:ext cx="5086350" cy="26669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800" dirty="0"/>
              <a:t>Mostly in CA, TX, (NY and FL)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Gravity model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Areas farther from source tend to be larger (Chicago, NY etc.)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in SW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800" dirty="0"/>
              <a:t>more evenly dispersed between rural and urban areas </a:t>
            </a:r>
          </a:p>
          <a:p>
            <a:endParaRPr lang="en-US" altLang="en-US" dirty="0"/>
          </a:p>
        </p:txBody>
      </p:sp>
      <p:pic>
        <p:nvPicPr>
          <p:cNvPr id="23556" name="Picture 3" descr="TCL_10e_Figure_07_01–L.jpg">
            <a:extLst>
              <a:ext uri="{FF2B5EF4-FFF2-40B4-BE49-F238E27FC236}">
                <a16:creationId xmlns:a16="http://schemas.microsoft.com/office/drawing/2014/main" id="{BBD4C094-FB53-481B-BD18-2174F5179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88464"/>
            <a:ext cx="4394200" cy="361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E11F3F-B7D2-424D-BC7F-B810C61A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572000"/>
            <a:ext cx="4394200" cy="230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kern="0" dirty="0"/>
              <a:t>In Northern states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800" kern="0" dirty="0"/>
              <a:t>concentrated in cities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800" kern="0" dirty="0"/>
              <a:t>NYC = ¼, but NY = 1/16</a:t>
            </a:r>
          </a:p>
          <a:p>
            <a:pPr>
              <a:spcBef>
                <a:spcPts val="0"/>
              </a:spcBef>
            </a:pPr>
            <a:r>
              <a:rPr lang="en-US" altLang="en-US" sz="1800" kern="0" dirty="0"/>
              <a:t>2/3rds of Hispanics are Mexican, but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800" kern="0" dirty="0"/>
              <a:t>NY </a:t>
            </a:r>
            <a:r>
              <a:rPr lang="en-US" altLang="en-US" sz="1800" kern="0" dirty="0">
                <a:latin typeface="Calibri" panose="020F0502020204030204" pitchFamily="34" charset="0"/>
              </a:rPr>
              <a:t>↔ strong Caribbean influence  (PR/Dominican)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800" kern="0" dirty="0">
                <a:latin typeface="Calibri" panose="020F0502020204030204" pitchFamily="34" charset="0"/>
              </a:rPr>
              <a:t>FL ↔ Cuban</a:t>
            </a:r>
            <a:endParaRPr lang="en-US" altLang="en-US" sz="1800" kern="0" dirty="0"/>
          </a:p>
          <a:p>
            <a:endParaRPr lang="en-US" alt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TCL_10e_Figure_07_02–L.jpg">
            <a:extLst>
              <a:ext uri="{FF2B5EF4-FFF2-40B4-BE49-F238E27FC236}">
                <a16:creationId xmlns:a16="http://schemas.microsoft.com/office/drawing/2014/main" id="{1D41FC47-B4E7-45D7-937B-B227C8BCD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692150"/>
            <a:ext cx="382428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>
            <a:extLst>
              <a:ext uri="{FF2B5EF4-FFF2-40B4-BE49-F238E27FC236}">
                <a16:creationId xmlns:a16="http://schemas.microsoft.com/office/drawing/2014/main" id="{ACBB43D1-91E2-4191-9298-EF736D91E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Clustering of African Americans in the U.S.</a:t>
            </a:r>
            <a:endParaRPr lang="en-US" altLang="en-US" sz="3200" dirty="0"/>
          </a:p>
        </p:txBody>
      </p:sp>
      <p:sp>
        <p:nvSpPr>
          <p:cNvPr id="6148" name="Content Placeholder 1">
            <a:extLst>
              <a:ext uri="{FF2B5EF4-FFF2-40B4-BE49-F238E27FC236}">
                <a16:creationId xmlns:a16="http://schemas.microsoft.com/office/drawing/2014/main" id="{116B97EB-5554-4F52-80B8-A8B04F52F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43000"/>
            <a:ext cx="5410200" cy="41497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dirty="0"/>
              <a:t>Clustered in SE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legacy of slavery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dirty="0"/>
              <a:t>Northern cities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en-US" dirty="0"/>
              <a:t>“Great Migration”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dirty="0"/>
              <a:t>Segregation leads to spatial distribution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en-US" dirty="0"/>
              <a:t>In South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en-US" dirty="0"/>
              <a:t>“separate but equal”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en-US" dirty="0"/>
              <a:t>Plessy v. Ferguson (1896)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“de jure</a:t>
            </a:r>
            <a:r>
              <a:rPr lang="en-US" altLang="en-US" dirty="0"/>
              <a:t>” = by law, Jim Crow laws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en-US" dirty="0"/>
              <a:t>ghettoization in North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en-US" dirty="0"/>
              <a:t>de jure = restrictive covenants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“de facto”</a:t>
            </a:r>
            <a:r>
              <a:rPr lang="en-US" altLang="en-US" dirty="0"/>
              <a:t> = by custom</a:t>
            </a:r>
          </a:p>
          <a:p>
            <a:pPr lvl="3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en-US" dirty="0"/>
              <a:t>economics</a:t>
            </a:r>
          </a:p>
          <a:p>
            <a:pPr marL="1371600" lvl="3" indent="0">
              <a:buFontTx/>
              <a:buNone/>
              <a:defRPr/>
            </a:pPr>
            <a:endParaRPr lang="en-US" altLang="en-US" dirty="0"/>
          </a:p>
        </p:txBody>
      </p:sp>
      <p:pic>
        <p:nvPicPr>
          <p:cNvPr id="6150" name="Picture 9" descr="TCL_10e_Figure_07_10_L.jpg">
            <a:extLst>
              <a:ext uri="{FF2B5EF4-FFF2-40B4-BE49-F238E27FC236}">
                <a16:creationId xmlns:a16="http://schemas.microsoft.com/office/drawing/2014/main" id="{C9033434-B287-4A4E-ACED-F18286CAEC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932238"/>
            <a:ext cx="387826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E773-AF17-4065-815E-CC0B3801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clustering outside of “hearth”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BE170-FEAA-4060-97DD-86962837C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258" y="6172836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Mississippi</a:t>
            </a:r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51117D25-31C2-4DC8-9EA3-3161A7FA17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1782937"/>
            <a:ext cx="3048000" cy="440266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66D25-B8F7-4B18-8DE3-03445AC42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6185604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Illinois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A775F36-9B3C-4447-9528-077BE3CFBD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81602" y="1843580"/>
            <a:ext cx="2743197" cy="4263522"/>
          </a:xfrm>
        </p:spPr>
      </p:pic>
    </p:spTree>
    <p:extLst>
      <p:ext uri="{BB962C8B-B14F-4D97-AF65-F5344CB8AC3E}">
        <p14:creationId xmlns:p14="http://schemas.microsoft.com/office/powerpoint/2010/main" val="2224930"/>
      </p:ext>
    </p:extLst>
  </p:cSld>
  <p:clrMapOvr>
    <a:masterClrMapping/>
  </p:clrMapOvr>
</p:sld>
</file>

<file path=ppt/theme/theme1.xml><?xml version="1.0" encoding="utf-8"?>
<a:theme xmlns:a="http://schemas.openxmlformats.org/drawingml/2006/main" name="Rubenstein_Lecture">
  <a:themeElements>
    <a:clrScheme name="Rubenstein_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benstein_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enstein_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Templates:Rubenstein_Lecture.pot</Template>
  <TotalTime>24391</TotalTime>
  <Words>974</Words>
  <Application>Microsoft Office PowerPoint</Application>
  <PresentationFormat>On-screen Show (4:3)</PresentationFormat>
  <Paragraphs>132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Rubenstein_Lecture</vt:lpstr>
      <vt:lpstr>The Geography of Identities</vt:lpstr>
      <vt:lpstr>Day Two Ethno-racial Clustering and Segregation</vt:lpstr>
      <vt:lpstr>U.S. population (2019) </vt:lpstr>
      <vt:lpstr>U.S. population trends through 2060 </vt:lpstr>
      <vt:lpstr>Distribution of minority groups w/in the U.S. </vt:lpstr>
      <vt:lpstr>Distribution of ethnicities w/in the U.S. </vt:lpstr>
      <vt:lpstr>Clustering of Hispanics in the U.S.</vt:lpstr>
      <vt:lpstr>Clustering of African Americans in the U.S.</vt:lpstr>
      <vt:lpstr>Differences in clustering outside of “hearth”</vt:lpstr>
      <vt:lpstr>Concentration of minority groups in cities and in certain neighborhoods (residential segregation)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 why this happened?</vt:lpstr>
      <vt:lpstr>Asian Americans are concentrated on the West Coast and in some select cities. How would laws/models explain this?</vt:lpstr>
      <vt:lpstr>Native Americans are concentrated in the SW, Upper Great Plains and Alaska. This distribution represents a legacy of Indian Removal policies in the East, the Reservation System and Inuit folk culture (threatened).</vt:lpstr>
      <vt:lpstr>Legalized Segregation in Other Countries</vt:lpstr>
      <vt:lpstr>PowerPoint Presentation</vt:lpstr>
      <vt:lpstr>PowerPoint Presentation</vt:lpstr>
      <vt:lpstr>PowerPoint Presentation</vt:lpstr>
      <vt:lpstr>PowerPoint Presentation</vt:lpstr>
      <vt:lpstr>Apartheid in South Africa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Acheson</dc:creator>
  <cp:lastModifiedBy>Paul Stepek</cp:lastModifiedBy>
  <cp:revision>526</cp:revision>
  <dcterms:created xsi:type="dcterms:W3CDTF">2009-11-25T12:30:06Z</dcterms:created>
  <dcterms:modified xsi:type="dcterms:W3CDTF">2022-01-27T14:54:43Z</dcterms:modified>
</cp:coreProperties>
</file>