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9"/>
  </p:notesMasterIdLst>
  <p:handoutMasterIdLst>
    <p:handoutMasterId r:id="rId30"/>
  </p:handoutMasterIdLst>
  <p:sldIdLst>
    <p:sldId id="334" r:id="rId2"/>
    <p:sldId id="452" r:id="rId3"/>
    <p:sldId id="419" r:id="rId4"/>
    <p:sldId id="576" r:id="rId5"/>
    <p:sldId id="577" r:id="rId6"/>
    <p:sldId id="533" r:id="rId7"/>
    <p:sldId id="534" r:id="rId8"/>
    <p:sldId id="535" r:id="rId9"/>
    <p:sldId id="571" r:id="rId10"/>
    <p:sldId id="536" r:id="rId11"/>
    <p:sldId id="453" r:id="rId12"/>
    <p:sldId id="454" r:id="rId13"/>
    <p:sldId id="573" r:id="rId14"/>
    <p:sldId id="459" r:id="rId15"/>
    <p:sldId id="274" r:id="rId16"/>
    <p:sldId id="582" r:id="rId17"/>
    <p:sldId id="583" r:id="rId18"/>
    <p:sldId id="275" r:id="rId19"/>
    <p:sldId id="276" r:id="rId20"/>
    <p:sldId id="537" r:id="rId21"/>
    <p:sldId id="565" r:id="rId22"/>
    <p:sldId id="579" r:id="rId23"/>
    <p:sldId id="574" r:id="rId24"/>
    <p:sldId id="580" r:id="rId25"/>
    <p:sldId id="417" r:id="rId26"/>
    <p:sldId id="552" r:id="rId27"/>
    <p:sldId id="587" r:id="rId28"/>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48">
          <p15:clr>
            <a:srgbClr val="A4A3A4"/>
          </p15:clr>
        </p15:guide>
        <p15:guide id="2" orient="horz" pos="720">
          <p15:clr>
            <a:srgbClr val="A4A3A4"/>
          </p15:clr>
        </p15:guide>
        <p15:guide id="3" pos="2880">
          <p15:clr>
            <a:srgbClr val="A4A3A4"/>
          </p15:clr>
        </p15:guide>
        <p15:guide id="4"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00"/>
    <a:srgbClr val="008000"/>
    <a:srgbClr val="008080"/>
    <a:srgbClr val="339966"/>
    <a:srgbClr val="333399"/>
    <a:srgbClr val="A50021"/>
    <a:srgbClr val="99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8C29D-D5B8-4718-BCA9-C776F8C43E31}" v="707" dt="2023-02-28T00:20:03.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80971" autoAdjust="0"/>
  </p:normalViewPr>
  <p:slideViewPr>
    <p:cSldViewPr>
      <p:cViewPr varScale="1">
        <p:scale>
          <a:sx n="54" d="100"/>
          <a:sy n="54" d="100"/>
        </p:scale>
        <p:origin x="1764" y="78"/>
      </p:cViewPr>
      <p:guideLst>
        <p:guide orient="horz" pos="1248"/>
        <p:guide orient="horz" pos="720"/>
        <p:guide pos="28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epek" userId="29cdd14380280b54" providerId="LiveId" clId="{F9940C22-2EB4-43CA-AD37-4EBFC4D89371}"/>
    <pc:docChg chg="addSld modSld sldOrd">
      <pc:chgData name="Paul Stepek" userId="29cdd14380280b54" providerId="LiveId" clId="{F9940C22-2EB4-43CA-AD37-4EBFC4D89371}" dt="2022-02-04T18:40:25.763" v="48"/>
      <pc:docMkLst>
        <pc:docMk/>
      </pc:docMkLst>
      <pc:sldChg chg="modSp add">
        <pc:chgData name="Paul Stepek" userId="29cdd14380280b54" providerId="LiveId" clId="{F9940C22-2EB4-43CA-AD37-4EBFC4D89371}" dt="2022-02-03T20:59:46.223" v="45" actId="113"/>
        <pc:sldMkLst>
          <pc:docMk/>
          <pc:sldMk cId="0" sldId="274"/>
        </pc:sldMkLst>
        <pc:spChg chg="mod">
          <ac:chgData name="Paul Stepek" userId="29cdd14380280b54" providerId="LiveId" clId="{F9940C22-2EB4-43CA-AD37-4EBFC4D89371}" dt="2022-02-03T20:59:46.223" v="45" actId="113"/>
          <ac:spMkLst>
            <pc:docMk/>
            <pc:sldMk cId="0" sldId="274"/>
            <ac:spMk id="207" creationId="{00000000-0000-0000-0000-000000000000}"/>
          </ac:spMkLst>
        </pc:spChg>
      </pc:sldChg>
      <pc:sldChg chg="add">
        <pc:chgData name="Paul Stepek" userId="29cdd14380280b54" providerId="LiveId" clId="{F9940C22-2EB4-43CA-AD37-4EBFC4D89371}" dt="2022-02-03T13:43:45.995" v="1"/>
        <pc:sldMkLst>
          <pc:docMk/>
          <pc:sldMk cId="0" sldId="275"/>
        </pc:sldMkLst>
      </pc:sldChg>
      <pc:sldChg chg="add">
        <pc:chgData name="Paul Stepek" userId="29cdd14380280b54" providerId="LiveId" clId="{F9940C22-2EB4-43CA-AD37-4EBFC4D89371}" dt="2022-02-03T13:43:45.995" v="1"/>
        <pc:sldMkLst>
          <pc:docMk/>
          <pc:sldMk cId="0" sldId="276"/>
        </pc:sldMkLst>
      </pc:sldChg>
      <pc:sldChg chg="modSp">
        <pc:chgData name="Paul Stepek" userId="29cdd14380280b54" providerId="LiveId" clId="{F9940C22-2EB4-43CA-AD37-4EBFC4D89371}" dt="2022-02-03T20:54:18.700" v="7" actId="20577"/>
        <pc:sldMkLst>
          <pc:docMk/>
          <pc:sldMk cId="0" sldId="454"/>
        </pc:sldMkLst>
        <pc:spChg chg="mod">
          <ac:chgData name="Paul Stepek" userId="29cdd14380280b54" providerId="LiveId" clId="{F9940C22-2EB4-43CA-AD37-4EBFC4D89371}" dt="2022-02-03T20:54:18.700" v="7" actId="20577"/>
          <ac:spMkLst>
            <pc:docMk/>
            <pc:sldMk cId="0" sldId="454"/>
            <ac:spMk id="27650" creationId="{00ED5889-2B23-49CA-9331-C365494F4A54}"/>
          </ac:spMkLst>
        </pc:spChg>
      </pc:sldChg>
      <pc:sldChg chg="modSp">
        <pc:chgData name="Paul Stepek" userId="29cdd14380280b54" providerId="LiveId" clId="{F9940C22-2EB4-43CA-AD37-4EBFC4D89371}" dt="2022-02-03T20:57:32.254" v="27" actId="20577"/>
        <pc:sldMkLst>
          <pc:docMk/>
          <pc:sldMk cId="0" sldId="459"/>
        </pc:sldMkLst>
        <pc:spChg chg="mod">
          <ac:chgData name="Paul Stepek" userId="29cdd14380280b54" providerId="LiveId" clId="{F9940C22-2EB4-43CA-AD37-4EBFC4D89371}" dt="2022-02-03T20:57:32.254" v="27" actId="20577"/>
          <ac:spMkLst>
            <pc:docMk/>
            <pc:sldMk cId="0" sldId="459"/>
            <ac:spMk id="5" creationId="{85BD4785-DFEC-49DE-860C-B256DF0B31DA}"/>
          </ac:spMkLst>
        </pc:spChg>
      </pc:sldChg>
      <pc:sldChg chg="modAnim">
        <pc:chgData name="Paul Stepek" userId="29cdd14380280b54" providerId="LiveId" clId="{F9940C22-2EB4-43CA-AD37-4EBFC4D89371}" dt="2022-02-03T03:39:28.869" v="0"/>
        <pc:sldMkLst>
          <pc:docMk/>
          <pc:sldMk cId="0" sldId="536"/>
        </pc:sldMkLst>
      </pc:sldChg>
      <pc:sldChg chg="modSp">
        <pc:chgData name="Paul Stepek" userId="29cdd14380280b54" providerId="LiveId" clId="{F9940C22-2EB4-43CA-AD37-4EBFC4D89371}" dt="2022-02-03T20:55:36.737" v="10" actId="14100"/>
        <pc:sldMkLst>
          <pc:docMk/>
          <pc:sldMk cId="0" sldId="573"/>
        </pc:sldMkLst>
        <pc:picChg chg="mod">
          <ac:chgData name="Paul Stepek" userId="29cdd14380280b54" providerId="LiveId" clId="{F9940C22-2EB4-43CA-AD37-4EBFC4D89371}" dt="2022-02-03T20:55:36.737" v="10" actId="14100"/>
          <ac:picMkLst>
            <pc:docMk/>
            <pc:sldMk cId="0" sldId="573"/>
            <ac:picMk id="6" creationId="{93ABB3EC-FA6C-4A56-B844-72A2E3A6268C}"/>
          </ac:picMkLst>
        </pc:picChg>
      </pc:sldChg>
      <pc:sldChg chg="add ord">
        <pc:chgData name="Paul Stepek" userId="29cdd14380280b54" providerId="LiveId" clId="{F9940C22-2EB4-43CA-AD37-4EBFC4D89371}" dt="2022-02-04T18:40:25.763" v="48"/>
        <pc:sldMkLst>
          <pc:docMk/>
          <pc:sldMk cId="4282151655" sldId="581"/>
        </pc:sldMkLst>
      </pc:sldChg>
    </pc:docChg>
  </pc:docChgLst>
  <pc:docChgLst>
    <pc:chgData name="Paul Stepek" userId="29cdd14380280b54" providerId="LiveId" clId="{5708C29D-D5B8-4718-BCA9-C776F8C43E31}"/>
    <pc:docChg chg="undo custSel addSld delSld modSld sldOrd">
      <pc:chgData name="Paul Stepek" userId="29cdd14380280b54" providerId="LiveId" clId="{5708C29D-D5B8-4718-BCA9-C776F8C43E31}" dt="2023-02-28T00:20:03.072" v="1075" actId="207"/>
      <pc:docMkLst>
        <pc:docMk/>
      </pc:docMkLst>
      <pc:sldChg chg="modSp modAnim">
        <pc:chgData name="Paul Stepek" userId="29cdd14380280b54" providerId="LiveId" clId="{5708C29D-D5B8-4718-BCA9-C776F8C43E31}" dt="2023-01-07T22:15:32.640" v="93" actId="6549"/>
        <pc:sldMkLst>
          <pc:docMk/>
          <pc:sldMk cId="0" sldId="274"/>
        </pc:sldMkLst>
        <pc:spChg chg="mod">
          <ac:chgData name="Paul Stepek" userId="29cdd14380280b54" providerId="LiveId" clId="{5708C29D-D5B8-4718-BCA9-C776F8C43E31}" dt="2023-01-07T22:15:32.640" v="93" actId="6549"/>
          <ac:spMkLst>
            <pc:docMk/>
            <pc:sldMk cId="0" sldId="274"/>
            <ac:spMk id="207" creationId="{00000000-0000-0000-0000-000000000000}"/>
          </ac:spMkLst>
        </pc:spChg>
      </pc:sldChg>
      <pc:sldChg chg="add del ord">
        <pc:chgData name="Paul Stepek" userId="29cdd14380280b54" providerId="LiveId" clId="{5708C29D-D5B8-4718-BCA9-C776F8C43E31}" dt="2023-01-09T13:11:23.999" v="265"/>
        <pc:sldMkLst>
          <pc:docMk/>
          <pc:sldMk cId="0" sldId="417"/>
        </pc:sldMkLst>
      </pc:sldChg>
      <pc:sldChg chg="modSp">
        <pc:chgData name="Paul Stepek" userId="29cdd14380280b54" providerId="LiveId" clId="{5708C29D-D5B8-4718-BCA9-C776F8C43E31}" dt="2023-02-28T00:10:00.297" v="959" actId="20577"/>
        <pc:sldMkLst>
          <pc:docMk/>
          <pc:sldMk cId="0" sldId="452"/>
        </pc:sldMkLst>
        <pc:spChg chg="mod">
          <ac:chgData name="Paul Stepek" userId="29cdd14380280b54" providerId="LiveId" clId="{5708C29D-D5B8-4718-BCA9-C776F8C43E31}" dt="2023-02-28T00:10:00.297" v="959" actId="20577"/>
          <ac:spMkLst>
            <pc:docMk/>
            <pc:sldMk cId="0" sldId="452"/>
            <ac:spMk id="7171" creationId="{469D814F-B065-490F-8DA2-BEE7513A8029}"/>
          </ac:spMkLst>
        </pc:spChg>
      </pc:sldChg>
      <pc:sldChg chg="addSp modSp modAnim">
        <pc:chgData name="Paul Stepek" userId="29cdd14380280b54" providerId="LiveId" clId="{5708C29D-D5B8-4718-BCA9-C776F8C43E31}" dt="2023-02-16T13:59:21.984" v="919" actId="1076"/>
        <pc:sldMkLst>
          <pc:docMk/>
          <pc:sldMk cId="0" sldId="454"/>
        </pc:sldMkLst>
        <pc:spChg chg="add mod">
          <ac:chgData name="Paul Stepek" userId="29cdd14380280b54" providerId="LiveId" clId="{5708C29D-D5B8-4718-BCA9-C776F8C43E31}" dt="2023-02-16T13:59:21.984" v="919" actId="1076"/>
          <ac:spMkLst>
            <pc:docMk/>
            <pc:sldMk cId="0" sldId="454"/>
            <ac:spMk id="2" creationId="{1CF52C05-33E2-DFD6-04D9-142D18272134}"/>
          </ac:spMkLst>
        </pc:spChg>
        <pc:spChg chg="mod">
          <ac:chgData name="Paul Stepek" userId="29cdd14380280b54" providerId="LiveId" clId="{5708C29D-D5B8-4718-BCA9-C776F8C43E31}" dt="2023-02-16T13:58:51.097" v="892" actId="1076"/>
          <ac:spMkLst>
            <pc:docMk/>
            <pc:sldMk cId="0" sldId="454"/>
            <ac:spMk id="27650" creationId="{00ED5889-2B23-49CA-9331-C365494F4A54}"/>
          </ac:spMkLst>
        </pc:spChg>
      </pc:sldChg>
      <pc:sldChg chg="modSp mod modAnim">
        <pc:chgData name="Paul Stepek" userId="29cdd14380280b54" providerId="LiveId" clId="{5708C29D-D5B8-4718-BCA9-C776F8C43E31}" dt="2023-02-28T00:11:29.588" v="975" actId="20577"/>
        <pc:sldMkLst>
          <pc:docMk/>
          <pc:sldMk cId="0" sldId="536"/>
        </pc:sldMkLst>
        <pc:spChg chg="mod">
          <ac:chgData name="Paul Stepek" userId="29cdd14380280b54" providerId="LiveId" clId="{5708C29D-D5B8-4718-BCA9-C776F8C43E31}" dt="2023-02-28T00:11:29.588" v="975" actId="20577"/>
          <ac:spMkLst>
            <pc:docMk/>
            <pc:sldMk cId="0" sldId="536"/>
            <ac:spMk id="4" creationId="{C3295105-F70F-4EB6-851D-9B53B11ACD6D}"/>
          </ac:spMkLst>
        </pc:spChg>
        <pc:spChg chg="mod">
          <ac:chgData name="Paul Stepek" userId="29cdd14380280b54" providerId="LiveId" clId="{5708C29D-D5B8-4718-BCA9-C776F8C43E31}" dt="2023-02-15T16:31:49.921" v="733" actId="1076"/>
          <ac:spMkLst>
            <pc:docMk/>
            <pc:sldMk cId="0" sldId="536"/>
            <ac:spMk id="17411" creationId="{DE8E3873-3CA5-439C-89B7-EB1AD5B69D15}"/>
          </ac:spMkLst>
        </pc:spChg>
        <pc:picChg chg="mod">
          <ac:chgData name="Paul Stepek" userId="29cdd14380280b54" providerId="LiveId" clId="{5708C29D-D5B8-4718-BCA9-C776F8C43E31}" dt="2023-02-15T16:31:59.638" v="735" actId="14100"/>
          <ac:picMkLst>
            <pc:docMk/>
            <pc:sldMk cId="0" sldId="536"/>
            <ac:picMk id="28677" creationId="{FC3FFE3E-EB49-4552-9527-14C954ACBF9B}"/>
          </ac:picMkLst>
        </pc:picChg>
      </pc:sldChg>
      <pc:sldChg chg="modSp add mod modAnim">
        <pc:chgData name="Paul Stepek" userId="29cdd14380280b54" providerId="LiveId" clId="{5708C29D-D5B8-4718-BCA9-C776F8C43E31}" dt="2023-02-28T00:16:45.278" v="1074" actId="20577"/>
        <pc:sldMkLst>
          <pc:docMk/>
          <pc:sldMk cId="0" sldId="552"/>
        </pc:sldMkLst>
        <pc:spChg chg="mod">
          <ac:chgData name="Paul Stepek" userId="29cdd14380280b54" providerId="LiveId" clId="{5708C29D-D5B8-4718-BCA9-C776F8C43E31}" dt="2023-02-28T00:15:58.005" v="1053" actId="1076"/>
          <ac:spMkLst>
            <pc:docMk/>
            <pc:sldMk cId="0" sldId="552"/>
            <ac:spMk id="22530" creationId="{C2CC2528-0563-4F9D-A2D4-B2EBEB060CB5}"/>
          </ac:spMkLst>
        </pc:spChg>
        <pc:spChg chg="mod">
          <ac:chgData name="Paul Stepek" userId="29cdd14380280b54" providerId="LiveId" clId="{5708C29D-D5B8-4718-BCA9-C776F8C43E31}" dt="2023-02-28T00:16:45.278" v="1074" actId="20577"/>
          <ac:spMkLst>
            <pc:docMk/>
            <pc:sldMk cId="0" sldId="552"/>
            <ac:spMk id="29699" creationId="{60E4911B-BDFF-4A01-80EC-36EBABF47755}"/>
          </ac:spMkLst>
        </pc:spChg>
        <pc:picChg chg="mod">
          <ac:chgData name="Paul Stepek" userId="29cdd14380280b54" providerId="LiveId" clId="{5708C29D-D5B8-4718-BCA9-C776F8C43E31}" dt="2023-02-28T00:15:27.274" v="1045" actId="1076"/>
          <ac:picMkLst>
            <pc:docMk/>
            <pc:sldMk cId="0" sldId="552"/>
            <ac:picMk id="3" creationId="{CD67AC48-16F2-462A-A617-7C596D7B3FCF}"/>
          </ac:picMkLst>
        </pc:picChg>
        <pc:picChg chg="mod">
          <ac:chgData name="Paul Stepek" userId="29cdd14380280b54" providerId="LiveId" clId="{5708C29D-D5B8-4718-BCA9-C776F8C43E31}" dt="2023-02-28T00:15:33.838" v="1046" actId="1076"/>
          <ac:picMkLst>
            <pc:docMk/>
            <pc:sldMk cId="0" sldId="552"/>
            <ac:picMk id="7" creationId="{37EBDE34-4CE9-4164-BD45-ED4F5AFFEF17}"/>
          </ac:picMkLst>
        </pc:picChg>
      </pc:sldChg>
      <pc:sldChg chg="addSp delSp modSp mod modAnim">
        <pc:chgData name="Paul Stepek" userId="29cdd14380280b54" providerId="LiveId" clId="{5708C29D-D5B8-4718-BCA9-C776F8C43E31}" dt="2023-02-15T16:53:31.620" v="792" actId="1076"/>
        <pc:sldMkLst>
          <pc:docMk/>
          <pc:sldMk cId="0" sldId="573"/>
        </pc:sldMkLst>
        <pc:spChg chg="mod">
          <ac:chgData name="Paul Stepek" userId="29cdd14380280b54" providerId="LiveId" clId="{5708C29D-D5B8-4718-BCA9-C776F8C43E31}" dt="2023-02-15T16:52:36.530" v="788" actId="6549"/>
          <ac:spMkLst>
            <pc:docMk/>
            <pc:sldMk cId="0" sldId="573"/>
            <ac:spMk id="5" creationId="{CFDF979A-14A8-49DB-85A9-3BD0415C15B5}"/>
          </ac:spMkLst>
        </pc:spChg>
        <pc:spChg chg="mod">
          <ac:chgData name="Paul Stepek" userId="29cdd14380280b54" providerId="LiveId" clId="{5708C29D-D5B8-4718-BCA9-C776F8C43E31}" dt="2023-02-15T16:53:31.620" v="792" actId="1076"/>
          <ac:spMkLst>
            <pc:docMk/>
            <pc:sldMk cId="0" sldId="573"/>
            <ac:spMk id="45058" creationId="{86F9B0E3-E6B0-4AB0-994A-D2E9347E9942}"/>
          </ac:spMkLst>
        </pc:spChg>
        <pc:picChg chg="add mod">
          <ac:chgData name="Paul Stepek" userId="29cdd14380280b54" providerId="LiveId" clId="{5708C29D-D5B8-4718-BCA9-C776F8C43E31}" dt="2023-02-15T16:52:19.222" v="787" actId="1076"/>
          <ac:picMkLst>
            <pc:docMk/>
            <pc:sldMk cId="0" sldId="573"/>
            <ac:picMk id="3" creationId="{D96E55B8-99A9-8759-9CC1-834FF201A8F0}"/>
          </ac:picMkLst>
        </pc:picChg>
        <pc:picChg chg="mod">
          <ac:chgData name="Paul Stepek" userId="29cdd14380280b54" providerId="LiveId" clId="{5708C29D-D5B8-4718-BCA9-C776F8C43E31}" dt="2023-02-15T16:52:15.713" v="786" actId="1076"/>
          <ac:picMkLst>
            <pc:docMk/>
            <pc:sldMk cId="0" sldId="573"/>
            <ac:picMk id="4" creationId="{0105E457-B892-450F-BF4D-0E463D98B033}"/>
          </ac:picMkLst>
        </pc:picChg>
        <pc:picChg chg="del">
          <ac:chgData name="Paul Stepek" userId="29cdd14380280b54" providerId="LiveId" clId="{5708C29D-D5B8-4718-BCA9-C776F8C43E31}" dt="2023-02-15T16:36:21.391" v="739" actId="478"/>
          <ac:picMkLst>
            <pc:docMk/>
            <pc:sldMk cId="0" sldId="573"/>
            <ac:picMk id="6" creationId="{93ABB3EC-FA6C-4A56-B844-72A2E3A6268C}"/>
          </ac:picMkLst>
        </pc:picChg>
      </pc:sldChg>
      <pc:sldChg chg="add del ord">
        <pc:chgData name="Paul Stepek" userId="29cdd14380280b54" providerId="LiveId" clId="{5708C29D-D5B8-4718-BCA9-C776F8C43E31}" dt="2023-01-09T13:10:58.730" v="263"/>
        <pc:sldMkLst>
          <pc:docMk/>
          <pc:sldMk cId="0" sldId="574"/>
        </pc:sldMkLst>
      </pc:sldChg>
      <pc:sldChg chg="modSp">
        <pc:chgData name="Paul Stepek" userId="29cdd14380280b54" providerId="LiveId" clId="{5708C29D-D5B8-4718-BCA9-C776F8C43E31}" dt="2023-02-15T16:32:32.449" v="736" actId="255"/>
        <pc:sldMkLst>
          <pc:docMk/>
          <pc:sldMk cId="0" sldId="576"/>
        </pc:sldMkLst>
        <pc:spChg chg="mod">
          <ac:chgData name="Paul Stepek" userId="29cdd14380280b54" providerId="LiveId" clId="{5708C29D-D5B8-4718-BCA9-C776F8C43E31}" dt="2023-02-15T16:32:32.449" v="736" actId="255"/>
          <ac:spMkLst>
            <pc:docMk/>
            <pc:sldMk cId="0" sldId="576"/>
            <ac:spMk id="3075" creationId="{5A591B4B-FAE5-4ACF-8FC1-323C49376B3B}"/>
          </ac:spMkLst>
        </pc:spChg>
      </pc:sldChg>
      <pc:sldChg chg="add del">
        <pc:chgData name="Paul Stepek" userId="29cdd14380280b54" providerId="LiveId" clId="{5708C29D-D5B8-4718-BCA9-C776F8C43E31}" dt="2023-01-09T13:09:59.466" v="256" actId="2696"/>
        <pc:sldMkLst>
          <pc:docMk/>
          <pc:sldMk cId="0" sldId="577"/>
        </pc:sldMkLst>
      </pc:sldChg>
      <pc:sldChg chg="add del">
        <pc:chgData name="Paul Stepek" userId="29cdd14380280b54" providerId="LiveId" clId="{5708C29D-D5B8-4718-BCA9-C776F8C43E31}" dt="2023-01-09T13:09:58.540" v="255"/>
        <pc:sldMkLst>
          <pc:docMk/>
          <pc:sldMk cId="4075353464" sldId="577"/>
        </pc:sldMkLst>
      </pc:sldChg>
      <pc:sldChg chg="modSp add del ord modAnim">
        <pc:chgData name="Paul Stepek" userId="29cdd14380280b54" providerId="LiveId" clId="{5708C29D-D5B8-4718-BCA9-C776F8C43E31}" dt="2023-02-16T15:51:49.378" v="922" actId="6549"/>
        <pc:sldMkLst>
          <pc:docMk/>
          <pc:sldMk cId="581809360" sldId="579"/>
        </pc:sldMkLst>
        <pc:spChg chg="mod">
          <ac:chgData name="Paul Stepek" userId="29cdd14380280b54" providerId="LiveId" clId="{5708C29D-D5B8-4718-BCA9-C776F8C43E31}" dt="2023-02-16T15:51:49.378" v="922" actId="6549"/>
          <ac:spMkLst>
            <pc:docMk/>
            <pc:sldMk cId="581809360" sldId="579"/>
            <ac:spMk id="3" creationId="{4138C924-9464-43EF-BE4C-7075F965A2EC}"/>
          </ac:spMkLst>
        </pc:spChg>
      </pc:sldChg>
      <pc:sldChg chg="modSp add del ord">
        <pc:chgData name="Paul Stepek" userId="29cdd14380280b54" providerId="LiveId" clId="{5708C29D-D5B8-4718-BCA9-C776F8C43E31}" dt="2023-02-16T17:38:33.274" v="924" actId="1076"/>
        <pc:sldMkLst>
          <pc:docMk/>
          <pc:sldMk cId="3084379037" sldId="580"/>
        </pc:sldMkLst>
        <pc:spChg chg="mod">
          <ac:chgData name="Paul Stepek" userId="29cdd14380280b54" providerId="LiveId" clId="{5708C29D-D5B8-4718-BCA9-C776F8C43E31}" dt="2023-02-16T17:38:33.274" v="924" actId="1076"/>
          <ac:spMkLst>
            <pc:docMk/>
            <pc:sldMk cId="3084379037" sldId="580"/>
            <ac:spMk id="3" creationId="{4138C924-9464-43EF-BE4C-7075F965A2EC}"/>
          </ac:spMkLst>
        </pc:spChg>
      </pc:sldChg>
      <pc:sldChg chg="del">
        <pc:chgData name="Paul Stepek" userId="29cdd14380280b54" providerId="LiveId" clId="{5708C29D-D5B8-4718-BCA9-C776F8C43E31}" dt="2023-01-09T13:08:46.579" v="251" actId="2696"/>
        <pc:sldMkLst>
          <pc:docMk/>
          <pc:sldMk cId="4282151655" sldId="581"/>
        </pc:sldMkLst>
      </pc:sldChg>
      <pc:sldChg chg="addSp delSp modSp new mod">
        <pc:chgData name="Paul Stepek" userId="29cdd14380280b54" providerId="LiveId" clId="{5708C29D-D5B8-4718-BCA9-C776F8C43E31}" dt="2023-01-07T22:15:03.277" v="89" actId="1076"/>
        <pc:sldMkLst>
          <pc:docMk/>
          <pc:sldMk cId="3875349712" sldId="582"/>
        </pc:sldMkLst>
        <pc:spChg chg="mod">
          <ac:chgData name="Paul Stepek" userId="29cdd14380280b54" providerId="LiveId" clId="{5708C29D-D5B8-4718-BCA9-C776F8C43E31}" dt="2023-01-07T22:15:00.362" v="88" actId="688"/>
          <ac:spMkLst>
            <pc:docMk/>
            <pc:sldMk cId="3875349712" sldId="582"/>
            <ac:spMk id="2" creationId="{A1CFB8A6-C074-291C-B5D9-F0050F742EDC}"/>
          </ac:spMkLst>
        </pc:spChg>
        <pc:spChg chg="del mod">
          <ac:chgData name="Paul Stepek" userId="29cdd14380280b54" providerId="LiveId" clId="{5708C29D-D5B8-4718-BCA9-C776F8C43E31}" dt="2023-01-07T22:12:07.350" v="80" actId="931"/>
          <ac:spMkLst>
            <pc:docMk/>
            <pc:sldMk cId="3875349712" sldId="582"/>
            <ac:spMk id="3" creationId="{230BDD63-96E5-157F-3336-75B34E2BDFF6}"/>
          </ac:spMkLst>
        </pc:spChg>
        <pc:picChg chg="add mod">
          <ac:chgData name="Paul Stepek" userId="29cdd14380280b54" providerId="LiveId" clId="{5708C29D-D5B8-4718-BCA9-C776F8C43E31}" dt="2023-01-07T22:15:03.277" v="89" actId="1076"/>
          <ac:picMkLst>
            <pc:docMk/>
            <pc:sldMk cId="3875349712" sldId="582"/>
            <ac:picMk id="5" creationId="{558292B1-E767-A071-0674-8BC9AE09FC7E}"/>
          </ac:picMkLst>
        </pc:picChg>
      </pc:sldChg>
      <pc:sldChg chg="modSp add ord modAnim">
        <pc:chgData name="Paul Stepek" userId="29cdd14380280b54" providerId="LiveId" clId="{5708C29D-D5B8-4718-BCA9-C776F8C43E31}" dt="2023-02-28T00:20:03.072" v="1075" actId="207"/>
        <pc:sldMkLst>
          <pc:docMk/>
          <pc:sldMk cId="3282828457" sldId="583"/>
        </pc:sldMkLst>
        <pc:spChg chg="mod">
          <ac:chgData name="Paul Stepek" userId="29cdd14380280b54" providerId="LiveId" clId="{5708C29D-D5B8-4718-BCA9-C776F8C43E31}" dt="2023-02-28T00:20:03.072" v="1075" actId="207"/>
          <ac:spMkLst>
            <pc:docMk/>
            <pc:sldMk cId="3282828457" sldId="583"/>
            <ac:spMk id="207" creationId="{00000000-0000-0000-0000-000000000000}"/>
          </ac:spMkLst>
        </pc:spChg>
      </pc:sldChg>
      <pc:sldChg chg="addSp delSp modSp add del mod modClrScheme chgLayout">
        <pc:chgData name="Paul Stepek" userId="29cdd14380280b54" providerId="LiveId" clId="{5708C29D-D5B8-4718-BCA9-C776F8C43E31}" dt="2023-02-16T15:51:24.584" v="920" actId="2696"/>
        <pc:sldMkLst>
          <pc:docMk/>
          <pc:sldMk cId="303248363" sldId="586"/>
        </pc:sldMkLst>
        <pc:spChg chg="mod ord">
          <ac:chgData name="Paul Stepek" userId="29cdd14380280b54" providerId="LiveId" clId="{5708C29D-D5B8-4718-BCA9-C776F8C43E31}" dt="2023-01-09T13:13:45.402" v="278" actId="1076"/>
          <ac:spMkLst>
            <pc:docMk/>
            <pc:sldMk cId="303248363" sldId="586"/>
            <ac:spMk id="2" creationId="{FD5697CA-8B55-4799-BAB3-4D4A545BEFAE}"/>
          </ac:spMkLst>
        </pc:spChg>
        <pc:spChg chg="add mod ord">
          <ac:chgData name="Paul Stepek" userId="29cdd14380280b54" providerId="LiveId" clId="{5708C29D-D5B8-4718-BCA9-C776F8C43E31}" dt="2023-01-09T13:16:49.629" v="581" actId="1076"/>
          <ac:spMkLst>
            <pc:docMk/>
            <pc:sldMk cId="303248363" sldId="586"/>
            <ac:spMk id="3" creationId="{B51F3ADC-7AB8-ABA8-03C5-ABF10DF05376}"/>
          </ac:spMkLst>
        </pc:spChg>
        <pc:spChg chg="add del mod ord">
          <ac:chgData name="Paul Stepek" userId="29cdd14380280b54" providerId="LiveId" clId="{5708C29D-D5B8-4718-BCA9-C776F8C43E31}" dt="2023-01-09T13:13:52.217" v="280" actId="21"/>
          <ac:spMkLst>
            <pc:docMk/>
            <pc:sldMk cId="303248363" sldId="586"/>
            <ac:spMk id="5" creationId="{0DFC88BB-70A5-561C-0420-0BAB1D8B8E12}"/>
          </ac:spMkLst>
        </pc:spChg>
        <pc:picChg chg="mod modCrop">
          <ac:chgData name="Paul Stepek" userId="29cdd14380280b54" providerId="LiveId" clId="{5708C29D-D5B8-4718-BCA9-C776F8C43E31}" dt="2023-01-09T13:34:27.011" v="596" actId="14826"/>
          <ac:picMkLst>
            <pc:docMk/>
            <pc:sldMk cId="303248363" sldId="586"/>
            <ac:picMk id="4" creationId="{C5387908-F01D-4A3A-8A22-7FDC4C0E9F3F}"/>
          </ac:picMkLst>
        </pc:picChg>
      </pc:sldChg>
      <pc:sldChg chg="add">
        <pc:chgData name="Paul Stepek" userId="29cdd14380280b54" providerId="LiveId" clId="{5708C29D-D5B8-4718-BCA9-C776F8C43E31}" dt="2023-01-09T13:32:33.249" v="591" actId="2890"/>
        <pc:sldMkLst>
          <pc:docMk/>
          <pc:sldMk cId="1216286198" sldId="587"/>
        </pc:sldMkLst>
      </pc:sldChg>
      <pc:sldChg chg="new del">
        <pc:chgData name="Paul Stepek" userId="29cdd14380280b54" providerId="LiveId" clId="{5708C29D-D5B8-4718-BCA9-C776F8C43E31}" dt="2023-01-09T13:13:32.102" v="274" actId="680"/>
        <pc:sldMkLst>
          <pc:docMk/>
          <pc:sldMk cId="1869881162" sldId="587"/>
        </pc:sldMkLst>
      </pc:sldChg>
      <pc:sldChg chg="modSp add del ord">
        <pc:chgData name="Paul Stepek" userId="29cdd14380280b54" providerId="LiveId" clId="{5708C29D-D5B8-4718-BCA9-C776F8C43E31}" dt="2023-02-16T15:51:28.928" v="921" actId="2696"/>
        <pc:sldMkLst>
          <pc:docMk/>
          <pc:sldMk cId="2691650229" sldId="588"/>
        </pc:sldMkLst>
        <pc:picChg chg="mod">
          <ac:chgData name="Paul Stepek" userId="29cdd14380280b54" providerId="LiveId" clId="{5708C29D-D5B8-4718-BCA9-C776F8C43E31}" dt="2023-01-09T13:33:01.651" v="593" actId="14826"/>
          <ac:picMkLst>
            <pc:docMk/>
            <pc:sldMk cId="2691650229" sldId="588"/>
            <ac:picMk id="4" creationId="{C5387908-F01D-4A3A-8A22-7FDC4C0E9F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E1492357-D4DB-4A4C-B4B8-F416B897D3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7" name="Rectangle 3">
            <a:extLst>
              <a:ext uri="{FF2B5EF4-FFF2-40B4-BE49-F238E27FC236}">
                <a16:creationId xmlns:a16="http://schemas.microsoft.com/office/drawing/2014/main" id="{B3BC88EE-8E00-491F-92D0-9962791EE378}"/>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210948" name="Rectangle 4">
            <a:extLst>
              <a:ext uri="{FF2B5EF4-FFF2-40B4-BE49-F238E27FC236}">
                <a16:creationId xmlns:a16="http://schemas.microsoft.com/office/drawing/2014/main" id="{0BB78DD4-BDC5-4CB8-A28B-3BA2DDB04DB0}"/>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9" name="Rectangle 5">
            <a:extLst>
              <a:ext uri="{FF2B5EF4-FFF2-40B4-BE49-F238E27FC236}">
                <a16:creationId xmlns:a16="http://schemas.microsoft.com/office/drawing/2014/main" id="{183A3796-B68E-4FFA-AC05-91E33E442C0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fld id="{6A304E9B-C720-454A-A994-68407E0AC3B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34E19804-B34D-41BE-A329-C33D2AEE466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79" name="Rectangle 3">
            <a:extLst>
              <a:ext uri="{FF2B5EF4-FFF2-40B4-BE49-F238E27FC236}">
                <a16:creationId xmlns:a16="http://schemas.microsoft.com/office/drawing/2014/main" id="{490EC4D7-FB43-419C-8814-9E988D8C03C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13316" name="Rectangle 4">
            <a:extLst>
              <a:ext uri="{FF2B5EF4-FFF2-40B4-BE49-F238E27FC236}">
                <a16:creationId xmlns:a16="http://schemas.microsoft.com/office/drawing/2014/main" id="{D17CE17F-0A28-4684-996F-E59994EBE8B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a:extLst>
              <a:ext uri="{FF2B5EF4-FFF2-40B4-BE49-F238E27FC236}">
                <a16:creationId xmlns:a16="http://schemas.microsoft.com/office/drawing/2014/main" id="{F9A2734D-9199-4860-8F26-7AB88ED454B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8182" name="Rectangle 6">
            <a:extLst>
              <a:ext uri="{FF2B5EF4-FFF2-40B4-BE49-F238E27FC236}">
                <a16:creationId xmlns:a16="http://schemas.microsoft.com/office/drawing/2014/main" id="{5E58A6DC-F6D1-44E3-B7B8-B8FE0B0989E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83" name="Rectangle 7">
            <a:extLst>
              <a:ext uri="{FF2B5EF4-FFF2-40B4-BE49-F238E27FC236}">
                <a16:creationId xmlns:a16="http://schemas.microsoft.com/office/drawing/2014/main" id="{912B8DA8-4F67-4A3C-A9F8-4C46CA1A2E4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fld id="{E5036103-EB4F-417F-9C6E-9DF19DE3A9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932561-6E04-4DEE-98A1-EB9296257CED}"/>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630970E-4551-4270-9776-94FBCB3E1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23eca25a3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23eca25a3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g1123eca25a3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23eca25a3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23eca25a3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8" name="Google Shape;218;g1123eca25a3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CA0DEAD-0638-4FDD-8F18-D6D82B1E4DF2}"/>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9606105-46D4-4038-BEAA-E70F75C53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B7DD13AD-6AA5-4260-BADF-280B6F7BDD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43030B-18BC-4E67-A39A-A0455B7E17F6}" type="slidenum">
              <a:rPr lang="en-US" altLang="en-US">
                <a:cs typeface="Arial" panose="020B0604020202020204" pitchFamily="34" charset="0"/>
              </a:rPr>
              <a:pPr>
                <a:spcBef>
                  <a:spcPct val="0"/>
                </a:spcBef>
              </a:pPr>
              <a:t>25</a:t>
            </a:fld>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05808D-217D-45CF-AA8D-0F2EDA24910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A41EFAB5-FFA4-49EC-9BA9-066FE7A67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048FED7-580A-4148-8088-D7F64A3DC46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A915F20-5A33-4862-957B-288387B1D9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0D4ACC-788E-4C56-BE16-D6A809977D61}"/>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12F54DE-3FBC-493A-A73E-5A07B44BE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E06752-B82C-45FD-B49A-2AC0EE7BB1A0}"/>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7045679-AD26-47EF-83E1-F0B2D4EDE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FIGURE 7-15a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F283DAB-C4AD-43A5-8CAD-71A2E15CC3E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B4B459B-D9D0-45C5-9B7D-F77BD0C17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FIGURE 7-15b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AF85D26-EC94-4021-9D6A-63CF43E3A72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8CC04E01-CC35-42E6-BE29-1B723D777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FIGURE 7-15d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50D09FA-A0C2-4C0D-A1D0-59A8B121B69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73FB44F7-336E-47D0-AE61-B5C1FA87B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23eca25a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23eca25a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1123eca25a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23eca25a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23eca25a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04" name="Google Shape;204;g1123eca25a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97037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F1F90785-F382-4E04-BD3E-FE96CF01EDB0}"/>
              </a:ext>
            </a:extLst>
          </p:cNvPr>
          <p:cNvSpPr>
            <a:spLocks noGrp="1" noChangeArrowheads="1"/>
          </p:cNvSpPr>
          <p:nvPr>
            <p:ph type="dt" sz="half" idx="10"/>
          </p:nvPr>
        </p:nvSpPr>
        <p:spPr/>
        <p:txBody>
          <a:bodyPr/>
          <a:lstStyle>
            <a:lvl1pPr>
              <a:defRPr/>
            </a:lvl1pPr>
          </a:lstStyle>
          <a:p>
            <a:pPr>
              <a:defRPr/>
            </a:pPr>
            <a:fld id="{3209C690-E0A9-48E8-9732-D6D012CE41D3}" type="datetimeFigureOut">
              <a:rPr lang="en-US"/>
              <a:pPr>
                <a:defRPr/>
              </a:pPr>
              <a:t>2/27/2023</a:t>
            </a:fld>
            <a:endParaRPr lang="en-US"/>
          </a:p>
        </p:txBody>
      </p:sp>
      <p:sp>
        <p:nvSpPr>
          <p:cNvPr id="5" name="Rectangle 1029">
            <a:extLst>
              <a:ext uri="{FF2B5EF4-FFF2-40B4-BE49-F238E27FC236}">
                <a16:creationId xmlns:a16="http://schemas.microsoft.com/office/drawing/2014/main" id="{B75124C4-4BD5-448A-82B7-8299FD8FA0C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A70D482-FF86-43DD-902F-44DC6D2F154F}"/>
              </a:ext>
            </a:extLst>
          </p:cNvPr>
          <p:cNvSpPr>
            <a:spLocks noGrp="1" noChangeArrowheads="1"/>
          </p:cNvSpPr>
          <p:nvPr>
            <p:ph type="sldNum" sz="quarter" idx="12"/>
          </p:nvPr>
        </p:nvSpPr>
        <p:spPr/>
        <p:txBody>
          <a:bodyPr/>
          <a:lstStyle>
            <a:lvl1pPr>
              <a:defRPr/>
            </a:lvl1pPr>
          </a:lstStyle>
          <a:p>
            <a:fld id="{D9ADA491-7CC3-421E-BFD0-181E4293E4D0}" type="slidenum">
              <a:rPr lang="en-US" altLang="en-US"/>
              <a:pPr/>
              <a:t>‹#›</a:t>
            </a:fld>
            <a:endParaRPr lang="en-US" altLang="en-US"/>
          </a:p>
        </p:txBody>
      </p:sp>
    </p:spTree>
    <p:extLst>
      <p:ext uri="{BB962C8B-B14F-4D97-AF65-F5344CB8AC3E}">
        <p14:creationId xmlns:p14="http://schemas.microsoft.com/office/powerpoint/2010/main" val="102716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EC6E2357-68FD-4EBA-89FC-AA5AA2B45571}"/>
              </a:ext>
            </a:extLst>
          </p:cNvPr>
          <p:cNvSpPr>
            <a:spLocks noGrp="1" noChangeArrowheads="1"/>
          </p:cNvSpPr>
          <p:nvPr>
            <p:ph type="dt" sz="half" idx="10"/>
          </p:nvPr>
        </p:nvSpPr>
        <p:spPr/>
        <p:txBody>
          <a:bodyPr/>
          <a:lstStyle>
            <a:lvl1pPr>
              <a:defRPr/>
            </a:lvl1pPr>
          </a:lstStyle>
          <a:p>
            <a:pPr>
              <a:defRPr/>
            </a:pPr>
            <a:fld id="{6410638C-7492-4BE2-A346-D70302264084}" type="datetimeFigureOut">
              <a:rPr lang="en-US"/>
              <a:pPr>
                <a:defRPr/>
              </a:pPr>
              <a:t>2/27/2023</a:t>
            </a:fld>
            <a:endParaRPr lang="en-US"/>
          </a:p>
        </p:txBody>
      </p:sp>
      <p:sp>
        <p:nvSpPr>
          <p:cNvPr id="5" name="Rectangle 1029">
            <a:extLst>
              <a:ext uri="{FF2B5EF4-FFF2-40B4-BE49-F238E27FC236}">
                <a16:creationId xmlns:a16="http://schemas.microsoft.com/office/drawing/2014/main" id="{FB3C8AED-A5B4-401F-87B0-FAAEFFAF12D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9D0DDC9-17C1-447E-9EFB-F47A55D72E1B}"/>
              </a:ext>
            </a:extLst>
          </p:cNvPr>
          <p:cNvSpPr>
            <a:spLocks noGrp="1" noChangeArrowheads="1"/>
          </p:cNvSpPr>
          <p:nvPr>
            <p:ph type="sldNum" sz="quarter" idx="12"/>
          </p:nvPr>
        </p:nvSpPr>
        <p:spPr/>
        <p:txBody>
          <a:bodyPr/>
          <a:lstStyle>
            <a:lvl1pPr>
              <a:defRPr/>
            </a:lvl1pPr>
          </a:lstStyle>
          <a:p>
            <a:fld id="{EC5AC9E9-5DD7-45A5-A280-53D72FF5F957}" type="slidenum">
              <a:rPr lang="en-US" altLang="en-US"/>
              <a:pPr/>
              <a:t>‹#›</a:t>
            </a:fld>
            <a:endParaRPr lang="en-US" altLang="en-US"/>
          </a:p>
        </p:txBody>
      </p:sp>
    </p:spTree>
    <p:extLst>
      <p:ext uri="{BB962C8B-B14F-4D97-AF65-F5344CB8AC3E}">
        <p14:creationId xmlns:p14="http://schemas.microsoft.com/office/powerpoint/2010/main" val="10371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2F4EB95-755E-45B8-BB9E-40B28BA4F5ED}"/>
              </a:ext>
            </a:extLst>
          </p:cNvPr>
          <p:cNvSpPr>
            <a:spLocks noGrp="1" noChangeArrowheads="1"/>
          </p:cNvSpPr>
          <p:nvPr>
            <p:ph type="dt" sz="half" idx="10"/>
          </p:nvPr>
        </p:nvSpPr>
        <p:spPr/>
        <p:txBody>
          <a:bodyPr/>
          <a:lstStyle>
            <a:lvl1pPr>
              <a:defRPr/>
            </a:lvl1pPr>
          </a:lstStyle>
          <a:p>
            <a:pPr>
              <a:defRPr/>
            </a:pPr>
            <a:fld id="{C968F1FD-2F13-457D-97A1-CD7B25343712}" type="datetimeFigureOut">
              <a:rPr lang="en-US"/>
              <a:pPr>
                <a:defRPr/>
              </a:pPr>
              <a:t>2/27/2023</a:t>
            </a:fld>
            <a:endParaRPr lang="en-US"/>
          </a:p>
        </p:txBody>
      </p:sp>
      <p:sp>
        <p:nvSpPr>
          <p:cNvPr id="5" name="Rectangle 1029">
            <a:extLst>
              <a:ext uri="{FF2B5EF4-FFF2-40B4-BE49-F238E27FC236}">
                <a16:creationId xmlns:a16="http://schemas.microsoft.com/office/drawing/2014/main" id="{1CFA91B7-DAD4-4770-84FB-3A42311FD0A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9A95496-504F-4C57-8E8B-97FC9A26316C}"/>
              </a:ext>
            </a:extLst>
          </p:cNvPr>
          <p:cNvSpPr>
            <a:spLocks noGrp="1" noChangeArrowheads="1"/>
          </p:cNvSpPr>
          <p:nvPr>
            <p:ph type="sldNum" sz="quarter" idx="12"/>
          </p:nvPr>
        </p:nvSpPr>
        <p:spPr/>
        <p:txBody>
          <a:bodyPr/>
          <a:lstStyle>
            <a:lvl1pPr>
              <a:defRPr/>
            </a:lvl1pPr>
          </a:lstStyle>
          <a:p>
            <a:fld id="{E7E96351-AB2D-4F9C-8901-60419257AAFD}" type="slidenum">
              <a:rPr lang="en-US" altLang="en-US"/>
              <a:pPr/>
              <a:t>‹#›</a:t>
            </a:fld>
            <a:endParaRPr lang="en-US" altLang="en-US"/>
          </a:p>
        </p:txBody>
      </p:sp>
    </p:spTree>
    <p:extLst>
      <p:ext uri="{BB962C8B-B14F-4D97-AF65-F5344CB8AC3E}">
        <p14:creationId xmlns:p14="http://schemas.microsoft.com/office/powerpoint/2010/main" val="61217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8CB9109E-72CB-4E4F-BAE8-24E234D80411}"/>
              </a:ext>
            </a:extLst>
          </p:cNvPr>
          <p:cNvSpPr>
            <a:spLocks noGrp="1" noChangeArrowheads="1"/>
          </p:cNvSpPr>
          <p:nvPr>
            <p:ph type="dt" sz="half" idx="10"/>
          </p:nvPr>
        </p:nvSpPr>
        <p:spPr/>
        <p:txBody>
          <a:bodyPr/>
          <a:lstStyle>
            <a:lvl1pPr>
              <a:defRPr/>
            </a:lvl1pPr>
          </a:lstStyle>
          <a:p>
            <a:pPr>
              <a:defRPr/>
            </a:pPr>
            <a:fld id="{13D3CA2A-B542-43F9-BCBF-1C4B8E3767C5}" type="datetimeFigureOut">
              <a:rPr lang="en-US"/>
              <a:pPr>
                <a:defRPr/>
              </a:pPr>
              <a:t>2/27/2023</a:t>
            </a:fld>
            <a:endParaRPr lang="en-US"/>
          </a:p>
        </p:txBody>
      </p:sp>
      <p:sp>
        <p:nvSpPr>
          <p:cNvPr id="5" name="Rectangle 1029">
            <a:extLst>
              <a:ext uri="{FF2B5EF4-FFF2-40B4-BE49-F238E27FC236}">
                <a16:creationId xmlns:a16="http://schemas.microsoft.com/office/drawing/2014/main" id="{E36BE574-5FE0-439F-8A47-A59A97FDC13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6803F77-416C-45F5-A36F-234A205FAEC6}"/>
              </a:ext>
            </a:extLst>
          </p:cNvPr>
          <p:cNvSpPr>
            <a:spLocks noGrp="1" noChangeArrowheads="1"/>
          </p:cNvSpPr>
          <p:nvPr>
            <p:ph type="sldNum" sz="quarter" idx="12"/>
          </p:nvPr>
        </p:nvSpPr>
        <p:spPr/>
        <p:txBody>
          <a:bodyPr/>
          <a:lstStyle>
            <a:lvl1pPr>
              <a:defRPr/>
            </a:lvl1pPr>
          </a:lstStyle>
          <a:p>
            <a:fld id="{EE062834-90A9-4496-9ACD-A7F2A2A8CC4F}" type="slidenum">
              <a:rPr lang="en-US" altLang="en-US"/>
              <a:pPr/>
              <a:t>‹#›</a:t>
            </a:fld>
            <a:endParaRPr lang="en-US" altLang="en-US"/>
          </a:p>
        </p:txBody>
      </p:sp>
    </p:spTree>
    <p:extLst>
      <p:ext uri="{BB962C8B-B14F-4D97-AF65-F5344CB8AC3E}">
        <p14:creationId xmlns:p14="http://schemas.microsoft.com/office/powerpoint/2010/main" val="389610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9DA1099B-91B1-4009-934C-32884B170363}"/>
              </a:ext>
            </a:extLst>
          </p:cNvPr>
          <p:cNvSpPr>
            <a:spLocks noGrp="1" noChangeArrowheads="1"/>
          </p:cNvSpPr>
          <p:nvPr>
            <p:ph type="dt" sz="half" idx="10"/>
          </p:nvPr>
        </p:nvSpPr>
        <p:spPr/>
        <p:txBody>
          <a:bodyPr/>
          <a:lstStyle>
            <a:lvl1pPr>
              <a:defRPr/>
            </a:lvl1pPr>
          </a:lstStyle>
          <a:p>
            <a:pPr>
              <a:defRPr/>
            </a:pPr>
            <a:fld id="{A6370F95-EB36-4E59-BD42-19C225A366D5}" type="datetimeFigureOut">
              <a:rPr lang="en-US"/>
              <a:pPr>
                <a:defRPr/>
              </a:pPr>
              <a:t>2/27/2023</a:t>
            </a:fld>
            <a:endParaRPr lang="en-US"/>
          </a:p>
        </p:txBody>
      </p:sp>
      <p:sp>
        <p:nvSpPr>
          <p:cNvPr id="5" name="Rectangle 1029">
            <a:extLst>
              <a:ext uri="{FF2B5EF4-FFF2-40B4-BE49-F238E27FC236}">
                <a16:creationId xmlns:a16="http://schemas.microsoft.com/office/drawing/2014/main" id="{38400673-9BD6-4D95-B514-5665BDD403C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48C9660F-4978-4C02-A7CC-5F3B74E5CE0D}"/>
              </a:ext>
            </a:extLst>
          </p:cNvPr>
          <p:cNvSpPr>
            <a:spLocks noGrp="1" noChangeArrowheads="1"/>
          </p:cNvSpPr>
          <p:nvPr>
            <p:ph type="sldNum" sz="quarter" idx="12"/>
          </p:nvPr>
        </p:nvSpPr>
        <p:spPr/>
        <p:txBody>
          <a:bodyPr/>
          <a:lstStyle>
            <a:lvl1pPr>
              <a:defRPr/>
            </a:lvl1pPr>
          </a:lstStyle>
          <a:p>
            <a:fld id="{363FFBA8-6AEA-40B9-A125-84D54AC30535}" type="slidenum">
              <a:rPr lang="en-US" altLang="en-US"/>
              <a:pPr/>
              <a:t>‹#›</a:t>
            </a:fld>
            <a:endParaRPr lang="en-US" altLang="en-US"/>
          </a:p>
        </p:txBody>
      </p:sp>
    </p:spTree>
    <p:extLst>
      <p:ext uri="{BB962C8B-B14F-4D97-AF65-F5344CB8AC3E}">
        <p14:creationId xmlns:p14="http://schemas.microsoft.com/office/powerpoint/2010/main" val="3180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FB1F6D0F-CAE0-414B-A9E0-B35F8D35A457}"/>
              </a:ext>
            </a:extLst>
          </p:cNvPr>
          <p:cNvSpPr>
            <a:spLocks noGrp="1" noChangeArrowheads="1"/>
          </p:cNvSpPr>
          <p:nvPr>
            <p:ph type="dt" sz="half" idx="10"/>
          </p:nvPr>
        </p:nvSpPr>
        <p:spPr/>
        <p:txBody>
          <a:bodyPr/>
          <a:lstStyle>
            <a:lvl1pPr>
              <a:defRPr/>
            </a:lvl1pPr>
          </a:lstStyle>
          <a:p>
            <a:pPr>
              <a:defRPr/>
            </a:pPr>
            <a:fld id="{4D8D6F01-9F01-422B-B2A7-EC83247861B9}" type="datetimeFigureOut">
              <a:rPr lang="en-US"/>
              <a:pPr>
                <a:defRPr/>
              </a:pPr>
              <a:t>2/27/2023</a:t>
            </a:fld>
            <a:endParaRPr lang="en-US"/>
          </a:p>
        </p:txBody>
      </p:sp>
      <p:sp>
        <p:nvSpPr>
          <p:cNvPr id="6" name="Rectangle 1029">
            <a:extLst>
              <a:ext uri="{FF2B5EF4-FFF2-40B4-BE49-F238E27FC236}">
                <a16:creationId xmlns:a16="http://schemas.microsoft.com/office/drawing/2014/main" id="{698C6C17-5379-4FB0-9B1F-EC8C96A29F8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6F35CAE7-DEC3-477D-A936-32AB34320DB4}"/>
              </a:ext>
            </a:extLst>
          </p:cNvPr>
          <p:cNvSpPr>
            <a:spLocks noGrp="1" noChangeArrowheads="1"/>
          </p:cNvSpPr>
          <p:nvPr>
            <p:ph type="sldNum" sz="quarter" idx="12"/>
          </p:nvPr>
        </p:nvSpPr>
        <p:spPr/>
        <p:txBody>
          <a:bodyPr/>
          <a:lstStyle>
            <a:lvl1pPr>
              <a:defRPr/>
            </a:lvl1pPr>
          </a:lstStyle>
          <a:p>
            <a:fld id="{469A8CAF-5C3A-4574-AB87-9F1E385C7E7B}" type="slidenum">
              <a:rPr lang="en-US" altLang="en-US"/>
              <a:pPr/>
              <a:t>‹#›</a:t>
            </a:fld>
            <a:endParaRPr lang="en-US" altLang="en-US"/>
          </a:p>
        </p:txBody>
      </p:sp>
    </p:spTree>
    <p:extLst>
      <p:ext uri="{BB962C8B-B14F-4D97-AF65-F5344CB8AC3E}">
        <p14:creationId xmlns:p14="http://schemas.microsoft.com/office/powerpoint/2010/main" val="340202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B1F23FFF-BC65-4E1F-8711-325887A0D3A0}"/>
              </a:ext>
            </a:extLst>
          </p:cNvPr>
          <p:cNvSpPr>
            <a:spLocks noGrp="1" noChangeArrowheads="1"/>
          </p:cNvSpPr>
          <p:nvPr>
            <p:ph type="dt" sz="half" idx="10"/>
          </p:nvPr>
        </p:nvSpPr>
        <p:spPr/>
        <p:txBody>
          <a:bodyPr/>
          <a:lstStyle>
            <a:lvl1pPr>
              <a:defRPr/>
            </a:lvl1pPr>
          </a:lstStyle>
          <a:p>
            <a:pPr>
              <a:defRPr/>
            </a:pPr>
            <a:fld id="{2D6AE676-AB24-4172-A567-BF62ED7A8371}" type="datetimeFigureOut">
              <a:rPr lang="en-US"/>
              <a:pPr>
                <a:defRPr/>
              </a:pPr>
              <a:t>2/27/2023</a:t>
            </a:fld>
            <a:endParaRPr lang="en-US"/>
          </a:p>
        </p:txBody>
      </p:sp>
      <p:sp>
        <p:nvSpPr>
          <p:cNvPr id="8" name="Rectangle 1029">
            <a:extLst>
              <a:ext uri="{FF2B5EF4-FFF2-40B4-BE49-F238E27FC236}">
                <a16:creationId xmlns:a16="http://schemas.microsoft.com/office/drawing/2014/main" id="{049B72BC-8D55-4FD0-A2D2-2CA5B9AD7B82}"/>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D6131F98-551A-4A7D-A52C-A12AE3187AD2}"/>
              </a:ext>
            </a:extLst>
          </p:cNvPr>
          <p:cNvSpPr>
            <a:spLocks noGrp="1" noChangeArrowheads="1"/>
          </p:cNvSpPr>
          <p:nvPr>
            <p:ph type="sldNum" sz="quarter" idx="12"/>
          </p:nvPr>
        </p:nvSpPr>
        <p:spPr/>
        <p:txBody>
          <a:bodyPr/>
          <a:lstStyle>
            <a:lvl1pPr>
              <a:defRPr/>
            </a:lvl1pPr>
          </a:lstStyle>
          <a:p>
            <a:fld id="{59F4A9B0-721E-4F96-BEF7-126C8887F546}" type="slidenum">
              <a:rPr lang="en-US" altLang="en-US"/>
              <a:pPr/>
              <a:t>‹#›</a:t>
            </a:fld>
            <a:endParaRPr lang="en-US" altLang="en-US"/>
          </a:p>
        </p:txBody>
      </p:sp>
    </p:spTree>
    <p:extLst>
      <p:ext uri="{BB962C8B-B14F-4D97-AF65-F5344CB8AC3E}">
        <p14:creationId xmlns:p14="http://schemas.microsoft.com/office/powerpoint/2010/main" val="196282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5BF1CAFF-D6D0-4BEC-91BF-08CC1A85C783}"/>
              </a:ext>
            </a:extLst>
          </p:cNvPr>
          <p:cNvSpPr>
            <a:spLocks noGrp="1" noChangeArrowheads="1"/>
          </p:cNvSpPr>
          <p:nvPr>
            <p:ph type="dt" sz="half" idx="10"/>
          </p:nvPr>
        </p:nvSpPr>
        <p:spPr/>
        <p:txBody>
          <a:bodyPr/>
          <a:lstStyle>
            <a:lvl1pPr>
              <a:defRPr/>
            </a:lvl1pPr>
          </a:lstStyle>
          <a:p>
            <a:pPr>
              <a:defRPr/>
            </a:pPr>
            <a:fld id="{CAF254DD-27B8-427C-873E-6A795F0CAF51}" type="datetimeFigureOut">
              <a:rPr lang="en-US"/>
              <a:pPr>
                <a:defRPr/>
              </a:pPr>
              <a:t>2/27/2023</a:t>
            </a:fld>
            <a:endParaRPr lang="en-US"/>
          </a:p>
        </p:txBody>
      </p:sp>
      <p:sp>
        <p:nvSpPr>
          <p:cNvPr id="4" name="Rectangle 1029">
            <a:extLst>
              <a:ext uri="{FF2B5EF4-FFF2-40B4-BE49-F238E27FC236}">
                <a16:creationId xmlns:a16="http://schemas.microsoft.com/office/drawing/2014/main" id="{1724FC5E-A061-43B3-AA1C-A66162C6858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4C94A72F-FCCC-40F0-B50F-CAAF346B58E0}"/>
              </a:ext>
            </a:extLst>
          </p:cNvPr>
          <p:cNvSpPr>
            <a:spLocks noGrp="1" noChangeArrowheads="1"/>
          </p:cNvSpPr>
          <p:nvPr>
            <p:ph type="sldNum" sz="quarter" idx="12"/>
          </p:nvPr>
        </p:nvSpPr>
        <p:spPr/>
        <p:txBody>
          <a:bodyPr/>
          <a:lstStyle>
            <a:lvl1pPr>
              <a:defRPr/>
            </a:lvl1pPr>
          </a:lstStyle>
          <a:p>
            <a:fld id="{C8D33E3F-B080-4AFB-B46F-D5EABF3BEEFF}" type="slidenum">
              <a:rPr lang="en-US" altLang="en-US"/>
              <a:pPr/>
              <a:t>‹#›</a:t>
            </a:fld>
            <a:endParaRPr lang="en-US" altLang="en-US"/>
          </a:p>
        </p:txBody>
      </p:sp>
    </p:spTree>
    <p:extLst>
      <p:ext uri="{BB962C8B-B14F-4D97-AF65-F5344CB8AC3E}">
        <p14:creationId xmlns:p14="http://schemas.microsoft.com/office/powerpoint/2010/main" val="355183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6F2BB91E-6D81-4AB8-8A58-528C8158B8BE}"/>
              </a:ext>
            </a:extLst>
          </p:cNvPr>
          <p:cNvSpPr>
            <a:spLocks noGrp="1" noChangeArrowheads="1"/>
          </p:cNvSpPr>
          <p:nvPr>
            <p:ph type="dt" sz="half" idx="10"/>
          </p:nvPr>
        </p:nvSpPr>
        <p:spPr/>
        <p:txBody>
          <a:bodyPr/>
          <a:lstStyle>
            <a:lvl1pPr>
              <a:defRPr/>
            </a:lvl1pPr>
          </a:lstStyle>
          <a:p>
            <a:pPr>
              <a:defRPr/>
            </a:pPr>
            <a:fld id="{79DAD5BA-FC78-45CD-886A-90FECB295BF3}" type="datetimeFigureOut">
              <a:rPr lang="en-US"/>
              <a:pPr>
                <a:defRPr/>
              </a:pPr>
              <a:t>2/27/2023</a:t>
            </a:fld>
            <a:endParaRPr lang="en-US"/>
          </a:p>
        </p:txBody>
      </p:sp>
      <p:sp>
        <p:nvSpPr>
          <p:cNvPr id="3" name="Rectangle 1029">
            <a:extLst>
              <a:ext uri="{FF2B5EF4-FFF2-40B4-BE49-F238E27FC236}">
                <a16:creationId xmlns:a16="http://schemas.microsoft.com/office/drawing/2014/main" id="{18F2F8BD-5B9C-40B2-BAC2-5D111461E9D5}"/>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6B6ECFB8-2736-404F-ACE6-7FB047BB2022}"/>
              </a:ext>
            </a:extLst>
          </p:cNvPr>
          <p:cNvSpPr>
            <a:spLocks noGrp="1" noChangeArrowheads="1"/>
          </p:cNvSpPr>
          <p:nvPr>
            <p:ph type="sldNum" sz="quarter" idx="12"/>
          </p:nvPr>
        </p:nvSpPr>
        <p:spPr/>
        <p:txBody>
          <a:bodyPr/>
          <a:lstStyle>
            <a:lvl1pPr>
              <a:defRPr/>
            </a:lvl1pPr>
          </a:lstStyle>
          <a:p>
            <a:fld id="{1BE471BA-B714-40B8-949A-F4A730E489B8}" type="slidenum">
              <a:rPr lang="en-US" altLang="en-US"/>
              <a:pPr/>
              <a:t>‹#›</a:t>
            </a:fld>
            <a:endParaRPr lang="en-US" altLang="en-US"/>
          </a:p>
        </p:txBody>
      </p:sp>
    </p:spTree>
    <p:extLst>
      <p:ext uri="{BB962C8B-B14F-4D97-AF65-F5344CB8AC3E}">
        <p14:creationId xmlns:p14="http://schemas.microsoft.com/office/powerpoint/2010/main" val="427945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785DEA3E-F502-4A52-BC10-354D440E150A}"/>
              </a:ext>
            </a:extLst>
          </p:cNvPr>
          <p:cNvSpPr>
            <a:spLocks noGrp="1" noChangeArrowheads="1"/>
          </p:cNvSpPr>
          <p:nvPr>
            <p:ph type="dt" sz="half" idx="10"/>
          </p:nvPr>
        </p:nvSpPr>
        <p:spPr/>
        <p:txBody>
          <a:bodyPr/>
          <a:lstStyle>
            <a:lvl1pPr>
              <a:defRPr/>
            </a:lvl1pPr>
          </a:lstStyle>
          <a:p>
            <a:pPr>
              <a:defRPr/>
            </a:pPr>
            <a:fld id="{6C8F5696-8B43-491A-BAF3-E29D62DE6B22}" type="datetimeFigureOut">
              <a:rPr lang="en-US"/>
              <a:pPr>
                <a:defRPr/>
              </a:pPr>
              <a:t>2/27/2023</a:t>
            </a:fld>
            <a:endParaRPr lang="en-US"/>
          </a:p>
        </p:txBody>
      </p:sp>
      <p:sp>
        <p:nvSpPr>
          <p:cNvPr id="6" name="Rectangle 1029">
            <a:extLst>
              <a:ext uri="{FF2B5EF4-FFF2-40B4-BE49-F238E27FC236}">
                <a16:creationId xmlns:a16="http://schemas.microsoft.com/office/drawing/2014/main" id="{A77DD58B-6919-4898-965C-3DBF42C54CB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63CCDBB-4BC3-43B9-8CE1-952F3769871C}"/>
              </a:ext>
            </a:extLst>
          </p:cNvPr>
          <p:cNvSpPr>
            <a:spLocks noGrp="1" noChangeArrowheads="1"/>
          </p:cNvSpPr>
          <p:nvPr>
            <p:ph type="sldNum" sz="quarter" idx="12"/>
          </p:nvPr>
        </p:nvSpPr>
        <p:spPr/>
        <p:txBody>
          <a:bodyPr/>
          <a:lstStyle>
            <a:lvl1pPr>
              <a:defRPr/>
            </a:lvl1pPr>
          </a:lstStyle>
          <a:p>
            <a:fld id="{E8E2D430-B705-4D00-85AF-48BD19A274F1}" type="slidenum">
              <a:rPr lang="en-US" altLang="en-US"/>
              <a:pPr/>
              <a:t>‹#›</a:t>
            </a:fld>
            <a:endParaRPr lang="en-US" altLang="en-US"/>
          </a:p>
        </p:txBody>
      </p:sp>
    </p:spTree>
    <p:extLst>
      <p:ext uri="{BB962C8B-B14F-4D97-AF65-F5344CB8AC3E}">
        <p14:creationId xmlns:p14="http://schemas.microsoft.com/office/powerpoint/2010/main" val="42783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5FCF5230-164A-44CA-8A8C-AE50BD85D936}"/>
              </a:ext>
            </a:extLst>
          </p:cNvPr>
          <p:cNvSpPr>
            <a:spLocks noGrp="1" noChangeArrowheads="1"/>
          </p:cNvSpPr>
          <p:nvPr>
            <p:ph type="dt" sz="half" idx="10"/>
          </p:nvPr>
        </p:nvSpPr>
        <p:spPr/>
        <p:txBody>
          <a:bodyPr/>
          <a:lstStyle>
            <a:lvl1pPr>
              <a:defRPr/>
            </a:lvl1pPr>
          </a:lstStyle>
          <a:p>
            <a:pPr>
              <a:defRPr/>
            </a:pPr>
            <a:fld id="{C53497B5-73D5-46CD-BAC8-0A0A7D33E91E}" type="datetimeFigureOut">
              <a:rPr lang="en-US"/>
              <a:pPr>
                <a:defRPr/>
              </a:pPr>
              <a:t>2/27/2023</a:t>
            </a:fld>
            <a:endParaRPr lang="en-US"/>
          </a:p>
        </p:txBody>
      </p:sp>
      <p:sp>
        <p:nvSpPr>
          <p:cNvPr id="6" name="Rectangle 1029">
            <a:extLst>
              <a:ext uri="{FF2B5EF4-FFF2-40B4-BE49-F238E27FC236}">
                <a16:creationId xmlns:a16="http://schemas.microsoft.com/office/drawing/2014/main" id="{FB6DEC21-803B-4700-BEAC-CC66A95ED3E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415B3B65-BA49-4536-8F93-68F3E6D591BC}"/>
              </a:ext>
            </a:extLst>
          </p:cNvPr>
          <p:cNvSpPr>
            <a:spLocks noGrp="1" noChangeArrowheads="1"/>
          </p:cNvSpPr>
          <p:nvPr>
            <p:ph type="sldNum" sz="quarter" idx="12"/>
          </p:nvPr>
        </p:nvSpPr>
        <p:spPr/>
        <p:txBody>
          <a:bodyPr/>
          <a:lstStyle>
            <a:lvl1pPr>
              <a:defRPr/>
            </a:lvl1pPr>
          </a:lstStyle>
          <a:p>
            <a:fld id="{A392F203-6FAD-49F0-B739-584B4EBA3438}" type="slidenum">
              <a:rPr lang="en-US" altLang="en-US"/>
              <a:pPr/>
              <a:t>‹#›</a:t>
            </a:fld>
            <a:endParaRPr lang="en-US" altLang="en-US"/>
          </a:p>
        </p:txBody>
      </p:sp>
    </p:spTree>
    <p:extLst>
      <p:ext uri="{BB962C8B-B14F-4D97-AF65-F5344CB8AC3E}">
        <p14:creationId xmlns:p14="http://schemas.microsoft.com/office/powerpoint/2010/main" val="339081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688"/>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61B02848-7542-4EAF-A2AE-E8B1C81C76F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027">
            <a:extLst>
              <a:ext uri="{FF2B5EF4-FFF2-40B4-BE49-F238E27FC236}">
                <a16:creationId xmlns:a16="http://schemas.microsoft.com/office/drawing/2014/main" id="{6227DC58-BF02-4C25-9C7A-D60EF94F361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1028">
            <a:extLst>
              <a:ext uri="{FF2B5EF4-FFF2-40B4-BE49-F238E27FC236}">
                <a16:creationId xmlns:a16="http://schemas.microsoft.com/office/drawing/2014/main" id="{9C2F2DF6-C926-4A7D-BAF4-57B78B1BB19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fld id="{9A95D260-E1EF-4B29-9093-D046253FD852}" type="datetimeFigureOut">
              <a:rPr lang="en-US"/>
              <a:pPr>
                <a:defRPr/>
              </a:pPr>
              <a:t>2/27/2023</a:t>
            </a:fld>
            <a:endParaRPr lang="en-US"/>
          </a:p>
        </p:txBody>
      </p:sp>
      <p:sp>
        <p:nvSpPr>
          <p:cNvPr id="51205" name="Rectangle 1029">
            <a:extLst>
              <a:ext uri="{FF2B5EF4-FFF2-40B4-BE49-F238E27FC236}">
                <a16:creationId xmlns:a16="http://schemas.microsoft.com/office/drawing/2014/main" id="{AF899984-62B7-40D2-903B-CF4A191FAE9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endParaRPr lang="en-US"/>
          </a:p>
        </p:txBody>
      </p:sp>
      <p:sp>
        <p:nvSpPr>
          <p:cNvPr id="51206" name="Rectangle 1030">
            <a:extLst>
              <a:ext uri="{FF2B5EF4-FFF2-40B4-BE49-F238E27FC236}">
                <a16:creationId xmlns:a16="http://schemas.microsoft.com/office/drawing/2014/main" id="{EC61B2F4-39BB-4552-A6A2-A853166975C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8F9693-78FF-4A4E-BC1C-9DD9423BACDC}" type="slidenum">
              <a:rPr lang="en-US" altLang="en-US"/>
              <a:pPr/>
              <a:t>‹#›</a:t>
            </a:fld>
            <a:endParaRPr lang="en-US" altLang="en-US"/>
          </a:p>
        </p:txBody>
      </p:sp>
      <p:sp>
        <p:nvSpPr>
          <p:cNvPr id="1031" name="Text Box 7">
            <a:extLst>
              <a:ext uri="{FF2B5EF4-FFF2-40B4-BE49-F238E27FC236}">
                <a16:creationId xmlns:a16="http://schemas.microsoft.com/office/drawing/2014/main" id="{920D6B12-7283-402F-A52B-197EFB8A8B2B}"/>
              </a:ext>
            </a:extLst>
          </p:cNvPr>
          <p:cNvSpPr txBox="1">
            <a:spLocks noChangeArrowheads="1"/>
          </p:cNvSpPr>
          <p:nvPr/>
        </p:nvSpPr>
        <p:spPr bwMode="auto">
          <a:xfrm>
            <a:off x="3402013" y="6507163"/>
            <a:ext cx="2338387" cy="274637"/>
          </a:xfrm>
          <a:prstGeom prst="rect">
            <a:avLst/>
          </a:prstGeom>
          <a:noFill/>
          <a:ln>
            <a:noFill/>
          </a:ln>
        </p:spPr>
        <p:txBody>
          <a:bodyPr>
            <a:spAutoFit/>
          </a:bodyPr>
          <a:lstStyle>
            <a:lvl1pPr eaLnBrk="0" hangingPunct="0">
              <a:defRPr sz="1200">
                <a:solidFill>
                  <a:schemeClr val="tx1"/>
                </a:solidFill>
                <a:latin typeface="Arial" charset="0"/>
                <a:ea typeface="ＭＳ Ｐゴシック" pitchFamily="84" charset="-128"/>
              </a:defRPr>
            </a:lvl1pPr>
            <a:lvl2pPr marL="742950" indent="-285750" eaLnBrk="0" hangingPunct="0">
              <a:defRPr sz="1200">
                <a:solidFill>
                  <a:schemeClr val="tx1"/>
                </a:solidFill>
                <a:latin typeface="Arial" charset="0"/>
                <a:ea typeface="ＭＳ Ｐゴシック" pitchFamily="84" charset="-128"/>
              </a:defRPr>
            </a:lvl2pPr>
            <a:lvl3pPr marL="1143000" indent="-228600" eaLnBrk="0" hangingPunct="0">
              <a:defRPr sz="1200">
                <a:solidFill>
                  <a:schemeClr val="tx1"/>
                </a:solidFill>
                <a:latin typeface="Arial" charset="0"/>
                <a:ea typeface="ＭＳ Ｐゴシック" pitchFamily="84" charset="-128"/>
              </a:defRPr>
            </a:lvl3pPr>
            <a:lvl4pPr marL="1600200" indent="-228600" eaLnBrk="0" hangingPunct="0">
              <a:defRPr sz="1200">
                <a:solidFill>
                  <a:schemeClr val="tx1"/>
                </a:solidFill>
                <a:latin typeface="Arial" charset="0"/>
                <a:ea typeface="ＭＳ Ｐゴシック" pitchFamily="84" charset="-128"/>
              </a:defRPr>
            </a:lvl4pPr>
            <a:lvl5pPr marL="2057400" indent="-228600" eaLnBrk="0" hangingPunct="0">
              <a:defRPr sz="12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84" charset="-128"/>
              </a:defRPr>
            </a:lvl9pPr>
          </a:lstStyle>
          <a:p>
            <a:pPr algn="ctr">
              <a:defRPr/>
            </a:pPr>
            <a:r>
              <a:rPr lang="en-US">
                <a:solidFill>
                  <a:schemeClr val="bg1"/>
                </a:solidFill>
              </a:rPr>
              <a:t>© 2011 Pearson Education, Inc.</a:t>
            </a:r>
            <a:endParaRPr lang="en-U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Lst>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MZqVv2wj6C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D216875-4379-4D5B-89FD-FB7A6B9B8CF4}"/>
              </a:ext>
            </a:extLst>
          </p:cNvPr>
          <p:cNvSpPr>
            <a:spLocks noGrp="1" noChangeArrowheads="1"/>
          </p:cNvSpPr>
          <p:nvPr>
            <p:ph type="ctrTitle" idx="4294967295"/>
          </p:nvPr>
        </p:nvSpPr>
        <p:spPr>
          <a:xfrm>
            <a:off x="381000" y="2130425"/>
            <a:ext cx="8077200" cy="1470025"/>
          </a:xfrm>
        </p:spPr>
        <p:txBody>
          <a:bodyPr/>
          <a:lstStyle/>
          <a:p>
            <a:pPr eaLnBrk="1" hangingPunct="1"/>
            <a:r>
              <a:rPr lang="en-US" altLang="en-US"/>
              <a:t>Political Geography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68AF56D-FD88-4E2A-B677-82216D074395}"/>
              </a:ext>
            </a:extLst>
          </p:cNvPr>
          <p:cNvSpPr>
            <a:spLocks noGrp="1" noChangeArrowheads="1"/>
          </p:cNvSpPr>
          <p:nvPr>
            <p:ph type="title" idx="4294967295"/>
          </p:nvPr>
        </p:nvSpPr>
        <p:spPr>
          <a:xfrm>
            <a:off x="0" y="152400"/>
            <a:ext cx="9067800" cy="457200"/>
          </a:xfrm>
        </p:spPr>
        <p:txBody>
          <a:bodyPr/>
          <a:lstStyle/>
          <a:p>
            <a:pPr eaLnBrk="1" hangingPunct="1"/>
            <a:r>
              <a:rPr lang="en-US" altLang="en-US" sz="3200" b="1"/>
              <a:t>If not nation-states, what are most countries? </a:t>
            </a:r>
          </a:p>
        </p:txBody>
      </p:sp>
      <p:sp>
        <p:nvSpPr>
          <p:cNvPr id="17411" name="Content Placeholder 2">
            <a:extLst>
              <a:ext uri="{FF2B5EF4-FFF2-40B4-BE49-F238E27FC236}">
                <a16:creationId xmlns:a16="http://schemas.microsoft.com/office/drawing/2014/main" id="{DE8E3873-3CA5-439C-89B7-EB1AD5B69D15}"/>
              </a:ext>
            </a:extLst>
          </p:cNvPr>
          <p:cNvSpPr>
            <a:spLocks noGrp="1" noChangeArrowheads="1"/>
          </p:cNvSpPr>
          <p:nvPr>
            <p:ph idx="4294967295"/>
          </p:nvPr>
        </p:nvSpPr>
        <p:spPr>
          <a:xfrm>
            <a:off x="0" y="602876"/>
            <a:ext cx="8839200" cy="1676400"/>
          </a:xfrm>
        </p:spPr>
        <p:txBody>
          <a:bodyPr/>
          <a:lstStyle/>
          <a:p>
            <a:pPr eaLnBrk="1" hangingPunct="1">
              <a:spcBef>
                <a:spcPts val="0"/>
              </a:spcBef>
            </a:pPr>
            <a:r>
              <a:rPr lang="en-US" altLang="en-US" sz="2400" b="1" dirty="0">
                <a:solidFill>
                  <a:srgbClr val="FFFF00"/>
                </a:solidFill>
              </a:rPr>
              <a:t>Multiethnic state </a:t>
            </a:r>
          </a:p>
          <a:p>
            <a:pPr lvl="1" eaLnBrk="1" hangingPunct="1">
              <a:spcBef>
                <a:spcPts val="0"/>
              </a:spcBef>
            </a:pPr>
            <a:r>
              <a:rPr lang="en-US" altLang="en-US" sz="2400" dirty="0"/>
              <a:t>A state with multiple ethnic groups, all of whom contribute to a </a:t>
            </a:r>
            <a:r>
              <a:rPr lang="en-US" altLang="en-US" sz="2400" dirty="0">
                <a:solidFill>
                  <a:srgbClr val="FFFF00"/>
                </a:solidFill>
              </a:rPr>
              <a:t>larger national identity without desire for ethnic self-determination</a:t>
            </a:r>
          </a:p>
          <a:p>
            <a:pPr lvl="2" eaLnBrk="1" hangingPunct="1">
              <a:spcBef>
                <a:spcPts val="0"/>
              </a:spcBef>
            </a:pPr>
            <a:r>
              <a:rPr lang="en-US" altLang="en-US" dirty="0"/>
              <a:t>Example: the United States</a:t>
            </a:r>
          </a:p>
          <a:p>
            <a:pPr lvl="2" eaLnBrk="1" hangingPunct="1">
              <a:spcBef>
                <a:spcPts val="0"/>
              </a:spcBef>
            </a:pPr>
            <a:r>
              <a:rPr lang="en-US" altLang="en-US" dirty="0">
                <a:cs typeface="Arial" charset="0"/>
              </a:rPr>
              <a:t>“e pluribus unum”     = “Out of many, one”</a:t>
            </a:r>
          </a:p>
          <a:p>
            <a:pPr lvl="2" eaLnBrk="1" hangingPunct="1">
              <a:spcBef>
                <a:spcPts val="0"/>
              </a:spcBef>
            </a:pPr>
            <a:endParaRPr lang="en-US" altLang="en-US" dirty="0"/>
          </a:p>
          <a:p>
            <a:pPr marL="914400" lvl="2" indent="0" eaLnBrk="1" hangingPunct="1">
              <a:buNone/>
            </a:pPr>
            <a:endParaRPr lang="en-US" altLang="en-US" dirty="0"/>
          </a:p>
        </p:txBody>
      </p:sp>
      <p:sp>
        <p:nvSpPr>
          <p:cNvPr id="4" name="Content Placeholder 2">
            <a:extLst>
              <a:ext uri="{FF2B5EF4-FFF2-40B4-BE49-F238E27FC236}">
                <a16:creationId xmlns:a16="http://schemas.microsoft.com/office/drawing/2014/main" id="{C3295105-F70F-4EB6-851D-9B53B11ACD6D}"/>
              </a:ext>
            </a:extLst>
          </p:cNvPr>
          <p:cNvSpPr txBox="1">
            <a:spLocks/>
          </p:cNvSpPr>
          <p:nvPr/>
        </p:nvSpPr>
        <p:spPr bwMode="auto">
          <a:xfrm>
            <a:off x="-22412" y="2854860"/>
            <a:ext cx="5293739" cy="4083822"/>
          </a:xfrm>
          <a:prstGeom prst="rect">
            <a:avLst/>
          </a:prstGeom>
          <a:noFill/>
          <a:ln>
            <a:noFill/>
          </a:ln>
        </p:spPr>
        <p:txBody>
          <a:bodyPr/>
          <a:lstStyle>
            <a:lvl1pPr marL="342900" indent="-342900"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ts val="0"/>
              </a:spcBef>
              <a:defRPr/>
            </a:pPr>
            <a:r>
              <a:rPr lang="en-US" altLang="en-US" sz="2400" b="1" dirty="0">
                <a:solidFill>
                  <a:srgbClr val="FFFF00"/>
                </a:solidFill>
                <a:cs typeface="Arial" charset="0"/>
              </a:rPr>
              <a:t>Multinational state </a:t>
            </a:r>
          </a:p>
          <a:p>
            <a:pPr lvl="1" eaLnBrk="1" hangingPunct="1">
              <a:spcBef>
                <a:spcPts val="0"/>
              </a:spcBef>
              <a:defRPr/>
            </a:pPr>
            <a:r>
              <a:rPr lang="en-US" altLang="en-US" sz="2400" dirty="0">
                <a:cs typeface="Arial" charset="0"/>
              </a:rPr>
              <a:t>A state with multiple ethnic groups </a:t>
            </a:r>
            <a:r>
              <a:rPr lang="en-US" altLang="en-US" sz="2400" u="sng" dirty="0">
                <a:cs typeface="Arial" charset="0"/>
              </a:rPr>
              <a:t>who retain their own distinctive national identity (thru political desire to have autonomy/self-determination)</a:t>
            </a:r>
          </a:p>
          <a:p>
            <a:pPr lvl="2" eaLnBrk="1" hangingPunct="1">
              <a:spcBef>
                <a:spcPts val="0"/>
              </a:spcBef>
              <a:defRPr/>
            </a:pPr>
            <a:r>
              <a:rPr lang="en-US" altLang="en-US" dirty="0">
                <a:cs typeface="Arial" charset="0"/>
              </a:rPr>
              <a:t>Example: the United Kingdom </a:t>
            </a:r>
            <a:r>
              <a:rPr lang="en-US" altLang="en-US" sz="2800" dirty="0">
                <a:latin typeface="Arial" panose="020B0604020202020204" pitchFamily="34" charset="0"/>
                <a:cs typeface="Arial" panose="020B0604020202020204" pitchFamily="34" charset="0"/>
              </a:rPr>
              <a:t>→</a:t>
            </a:r>
            <a:endParaRPr lang="en-US" altLang="en-US" sz="2800" dirty="0">
              <a:cs typeface="Arial" charset="0"/>
            </a:endParaRPr>
          </a:p>
          <a:p>
            <a:pPr lvl="2" eaLnBrk="1" hangingPunct="1">
              <a:spcBef>
                <a:spcPts val="0"/>
              </a:spcBef>
              <a:defRPr/>
            </a:pPr>
            <a:r>
              <a:rPr lang="en-US" altLang="en-US" dirty="0">
                <a:cs typeface="Arial" charset="0"/>
              </a:rPr>
              <a:t>Example:  the former Yugoslavia</a:t>
            </a:r>
          </a:p>
          <a:p>
            <a:pPr marL="457200" lvl="1" indent="0" eaLnBrk="1" hangingPunct="1">
              <a:buFontTx/>
              <a:buNone/>
              <a:defRPr/>
            </a:pPr>
            <a:endParaRPr lang="en-US" altLang="en-US" dirty="0">
              <a:cs typeface="Arial" charset="0"/>
            </a:endParaRPr>
          </a:p>
        </p:txBody>
      </p:sp>
      <p:pic>
        <p:nvPicPr>
          <p:cNvPr id="28677" name="Picture 1">
            <a:extLst>
              <a:ext uri="{FF2B5EF4-FFF2-40B4-BE49-F238E27FC236}">
                <a16:creationId xmlns:a16="http://schemas.microsoft.com/office/drawing/2014/main" id="{FC3FFE3E-EB49-4552-9527-14C954ACBF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9305" y="2971800"/>
            <a:ext cx="3215436" cy="370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867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10">
            <a:extLst>
              <a:ext uri="{FF2B5EF4-FFF2-40B4-BE49-F238E27FC236}">
                <a16:creationId xmlns:a16="http://schemas.microsoft.com/office/drawing/2014/main" id="{C57435A7-FE54-458C-B9A5-9A498F2ED5A2}"/>
              </a:ext>
            </a:extLst>
          </p:cNvPr>
          <p:cNvSpPr>
            <a:spLocks noGrp="1" noChangeArrowheads="1"/>
          </p:cNvSpPr>
          <p:nvPr>
            <p:ph sz="half" idx="1"/>
          </p:nvPr>
        </p:nvSpPr>
        <p:spPr>
          <a:xfrm>
            <a:off x="228600" y="571500"/>
            <a:ext cx="8686800" cy="533400"/>
          </a:xfrm>
        </p:spPr>
        <p:txBody>
          <a:bodyPr/>
          <a:lstStyle/>
          <a:p>
            <a:pPr algn="ctr">
              <a:buFontTx/>
              <a:buNone/>
            </a:pPr>
            <a:r>
              <a:rPr lang="en-US" altLang="en-US" dirty="0">
                <a:solidFill>
                  <a:schemeClr val="tx1"/>
                </a:solidFill>
              </a:rPr>
              <a:t>	</a:t>
            </a:r>
            <a:r>
              <a:rPr lang="en-US" altLang="en-US" dirty="0"/>
              <a:t>A state with more than one nation</a:t>
            </a:r>
          </a:p>
        </p:txBody>
      </p:sp>
      <p:sp>
        <p:nvSpPr>
          <p:cNvPr id="43011" name="Title 9">
            <a:extLst>
              <a:ext uri="{FF2B5EF4-FFF2-40B4-BE49-F238E27FC236}">
                <a16:creationId xmlns:a16="http://schemas.microsoft.com/office/drawing/2014/main" id="{04776F6A-84BD-4223-91A4-14A8A1B1DAC1}"/>
              </a:ext>
            </a:extLst>
          </p:cNvPr>
          <p:cNvSpPr>
            <a:spLocks noGrp="1" noChangeArrowheads="1"/>
          </p:cNvSpPr>
          <p:nvPr>
            <p:ph type="title"/>
          </p:nvPr>
        </p:nvSpPr>
        <p:spPr>
          <a:xfrm>
            <a:off x="685800" y="228600"/>
            <a:ext cx="7772400" cy="318428"/>
          </a:xfrm>
        </p:spPr>
        <p:txBody>
          <a:bodyPr/>
          <a:lstStyle/>
          <a:p>
            <a:r>
              <a:rPr lang="en-US" altLang="en-US" sz="3600" dirty="0"/>
              <a:t>Multinational State</a:t>
            </a:r>
          </a:p>
        </p:txBody>
      </p:sp>
      <p:pic>
        <p:nvPicPr>
          <p:cNvPr id="5" name="Picture 1">
            <a:extLst>
              <a:ext uri="{FF2B5EF4-FFF2-40B4-BE49-F238E27FC236}">
                <a16:creationId xmlns:a16="http://schemas.microsoft.com/office/drawing/2014/main" id="{17B6F8A4-43A7-495C-BD5A-A2CE586FF3F6}"/>
              </a:ext>
            </a:extLst>
          </p:cNvPr>
          <p:cNvPicPr>
            <a:picLocks noGrp="1" noChangeAspect="1"/>
          </p:cNvPicPr>
          <p:nvPr isPhoto="1"/>
        </p:nvPicPr>
        <p:blipFill>
          <a:blip r:embed="rId2"/>
          <a:srcRect/>
          <a:stretch/>
        </p:blipFill>
        <p:spPr bwMode="auto">
          <a:xfrm>
            <a:off x="1828801" y="1129372"/>
            <a:ext cx="5721739" cy="538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9">
            <a:extLst>
              <a:ext uri="{FF2B5EF4-FFF2-40B4-BE49-F238E27FC236}">
                <a16:creationId xmlns:a16="http://schemas.microsoft.com/office/drawing/2014/main" id="{4737DCDF-F4C4-4CA9-B85A-6189A162007D}"/>
              </a:ext>
            </a:extLst>
          </p:cNvPr>
          <p:cNvSpPr txBox="1">
            <a:spLocks noChangeArrowheads="1"/>
          </p:cNvSpPr>
          <p:nvPr/>
        </p:nvSpPr>
        <p:spPr bwMode="auto">
          <a:xfrm>
            <a:off x="201706" y="685800"/>
            <a:ext cx="116989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a:lstStyle>
          <a:p>
            <a:r>
              <a:rPr lang="en-US" altLang="en-US" sz="3600" kern="0" dirty="0">
                <a:solidFill>
                  <a:schemeClr val="bg1"/>
                </a:solidFill>
              </a:rPr>
              <a:t>The former </a:t>
            </a:r>
            <a:r>
              <a:rPr lang="en-US" altLang="en-US" sz="3600" b="1" kern="0" dirty="0"/>
              <a:t>Yugoslavia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00ED5889-2B23-49CA-9331-C365494F4A54}"/>
              </a:ext>
            </a:extLst>
          </p:cNvPr>
          <p:cNvSpPr>
            <a:spLocks noGrp="1" noChangeArrowheads="1"/>
          </p:cNvSpPr>
          <p:nvPr>
            <p:ph type="title"/>
          </p:nvPr>
        </p:nvSpPr>
        <p:spPr>
          <a:xfrm>
            <a:off x="331803" y="152400"/>
            <a:ext cx="8915400" cy="381000"/>
          </a:xfrm>
        </p:spPr>
        <p:txBody>
          <a:bodyPr/>
          <a:lstStyle/>
          <a:p>
            <a:r>
              <a:rPr lang="en-US" altLang="en-US" sz="3600" dirty="0"/>
              <a:t>Stateless Nation </a:t>
            </a:r>
          </a:p>
        </p:txBody>
      </p:sp>
      <p:pic>
        <p:nvPicPr>
          <p:cNvPr id="27651" name="Picture 1">
            <a:extLst>
              <a:ext uri="{FF2B5EF4-FFF2-40B4-BE49-F238E27FC236}">
                <a16:creationId xmlns:a16="http://schemas.microsoft.com/office/drawing/2014/main" id="{FE982591-E8EC-4426-A4F0-68170AAFFE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095" y="1447800"/>
            <a:ext cx="563260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70E38150-4B7A-4CA6-A4C3-FDD0BADFF8F2}"/>
              </a:ext>
            </a:extLst>
          </p:cNvPr>
          <p:cNvSpPr txBox="1">
            <a:spLocks/>
          </p:cNvSpPr>
          <p:nvPr/>
        </p:nvSpPr>
        <p:spPr bwMode="auto">
          <a:xfrm>
            <a:off x="457200" y="6324600"/>
            <a:ext cx="8458200" cy="762000"/>
          </a:xfrm>
          <a:prstGeom prst="rect">
            <a:avLst/>
          </a:prstGeom>
          <a:noFill/>
          <a:ln>
            <a:noFill/>
          </a:ln>
        </p:spPr>
        <p:txBody>
          <a:bodyPr anchor="ct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a:lstStyle>
          <a:p>
            <a:pPr>
              <a:defRPr/>
            </a:pPr>
            <a:r>
              <a:rPr lang="en-US" altLang="en-US" sz="3600" kern="0" dirty="0"/>
              <a:t>Kurds, Palestinians are examples</a:t>
            </a:r>
            <a:br>
              <a:rPr lang="en-US" altLang="en-US" sz="3600" kern="0" dirty="0"/>
            </a:br>
            <a:endParaRPr lang="en-US" altLang="en-US" sz="3600" kern="0" dirty="0"/>
          </a:p>
        </p:txBody>
      </p:sp>
      <p:sp>
        <p:nvSpPr>
          <p:cNvPr id="2" name="Title 3">
            <a:extLst>
              <a:ext uri="{FF2B5EF4-FFF2-40B4-BE49-F238E27FC236}">
                <a16:creationId xmlns:a16="http://schemas.microsoft.com/office/drawing/2014/main" id="{1CF52C05-33E2-DFD6-04D9-142D18272134}"/>
              </a:ext>
            </a:extLst>
          </p:cNvPr>
          <p:cNvSpPr txBox="1">
            <a:spLocks noChangeArrowheads="1"/>
          </p:cNvSpPr>
          <p:nvPr/>
        </p:nvSpPr>
        <p:spPr bwMode="auto">
          <a:xfrm>
            <a:off x="114300" y="1066800"/>
            <a:ext cx="891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a:lstStyle>
          <a:p>
            <a:r>
              <a:rPr lang="en-US" altLang="en-US" sz="2400" kern="0" dirty="0"/>
              <a:t>A group of people who are not in control of the govt. in any state, but being a “nation” they want one.</a:t>
            </a:r>
            <a:br>
              <a:rPr lang="en-US" altLang="en-US" sz="3600" kern="0" dirty="0"/>
            </a:br>
            <a:endParaRPr lang="en-US" altLang="en-US" sz="36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6F9B0E3-E6B0-4AB0-994A-D2E9347E9942}"/>
              </a:ext>
            </a:extLst>
          </p:cNvPr>
          <p:cNvSpPr>
            <a:spLocks noGrp="1" noChangeArrowheads="1"/>
          </p:cNvSpPr>
          <p:nvPr>
            <p:ph type="title"/>
          </p:nvPr>
        </p:nvSpPr>
        <p:spPr>
          <a:xfrm>
            <a:off x="4253753" y="990600"/>
            <a:ext cx="4876800" cy="838200"/>
          </a:xfrm>
        </p:spPr>
        <p:txBody>
          <a:bodyPr/>
          <a:lstStyle/>
          <a:p>
            <a:r>
              <a:rPr lang="en-US" altLang="en-US" sz="3600" dirty="0"/>
              <a:t>What is the difference between a stateless nation and a “multi-state” nation?</a:t>
            </a:r>
          </a:p>
        </p:txBody>
      </p:sp>
      <p:pic>
        <p:nvPicPr>
          <p:cNvPr id="4" name="Content Placeholder 3">
            <a:extLst>
              <a:ext uri="{FF2B5EF4-FFF2-40B4-BE49-F238E27FC236}">
                <a16:creationId xmlns:a16="http://schemas.microsoft.com/office/drawing/2014/main" id="{0105E457-B892-450F-BF4D-0E463D98B03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7290" y="457200"/>
            <a:ext cx="2306357" cy="3347188"/>
          </a:xfrm>
        </p:spPr>
      </p:pic>
      <p:sp>
        <p:nvSpPr>
          <p:cNvPr id="5" name="Content Placeholder 4">
            <a:extLst>
              <a:ext uri="{FF2B5EF4-FFF2-40B4-BE49-F238E27FC236}">
                <a16:creationId xmlns:a16="http://schemas.microsoft.com/office/drawing/2014/main" id="{CFDF979A-14A8-49DB-85A9-3BD0415C15B5}"/>
              </a:ext>
            </a:extLst>
          </p:cNvPr>
          <p:cNvSpPr>
            <a:spLocks noGrp="1"/>
          </p:cNvSpPr>
          <p:nvPr>
            <p:ph sz="half" idx="2"/>
          </p:nvPr>
        </p:nvSpPr>
        <p:spPr>
          <a:xfrm>
            <a:off x="4536141" y="2712327"/>
            <a:ext cx="4713288" cy="4572000"/>
          </a:xfrm>
        </p:spPr>
        <p:txBody>
          <a:bodyPr/>
          <a:lstStyle/>
          <a:p>
            <a:pPr>
              <a:spcBef>
                <a:spcPct val="0"/>
              </a:spcBef>
              <a:defRPr/>
            </a:pPr>
            <a:r>
              <a:rPr lang="en-US" altLang="en-US" dirty="0"/>
              <a:t>Multi-state nation is a nation that spans borders </a:t>
            </a:r>
            <a:r>
              <a:rPr lang="en-US" altLang="en-US" b="1" dirty="0">
                <a:solidFill>
                  <a:srgbClr val="FFFF00"/>
                </a:solidFill>
              </a:rPr>
              <a:t>but controls at least two</a:t>
            </a:r>
            <a:r>
              <a:rPr lang="en-US" altLang="en-US" dirty="0"/>
              <a:t>, if not more, states</a:t>
            </a:r>
          </a:p>
          <a:p>
            <a:pPr lvl="1">
              <a:spcBef>
                <a:spcPct val="0"/>
              </a:spcBef>
              <a:defRPr/>
            </a:pPr>
            <a:r>
              <a:rPr lang="en-US" altLang="en-US" dirty="0"/>
              <a:t>Koreans</a:t>
            </a:r>
          </a:p>
          <a:p>
            <a:pPr lvl="2">
              <a:spcBef>
                <a:spcPct val="0"/>
              </a:spcBef>
              <a:defRPr/>
            </a:pPr>
            <a:r>
              <a:rPr lang="en-US" altLang="en-US" dirty="0"/>
              <a:t>North AND South Korea</a:t>
            </a:r>
          </a:p>
          <a:p>
            <a:pPr lvl="1">
              <a:spcBef>
                <a:spcPct val="0"/>
              </a:spcBef>
              <a:defRPr/>
            </a:pPr>
            <a:r>
              <a:rPr lang="en-US" altLang="en-US" dirty="0"/>
              <a:t>Romanians</a:t>
            </a:r>
          </a:p>
          <a:p>
            <a:pPr lvl="2">
              <a:spcBef>
                <a:spcPct val="0"/>
              </a:spcBef>
              <a:defRPr/>
            </a:pPr>
            <a:r>
              <a:rPr lang="en-US" altLang="en-US" dirty="0"/>
              <a:t>Romania &amp; Moldova</a:t>
            </a:r>
          </a:p>
          <a:p>
            <a:pPr lvl="1">
              <a:spcBef>
                <a:spcPct val="0"/>
              </a:spcBef>
              <a:defRPr/>
            </a:pPr>
            <a:endParaRPr lang="en-US" altLang="en-US" dirty="0"/>
          </a:p>
          <a:p>
            <a:pPr marL="914400" lvl="2" indent="0">
              <a:spcBef>
                <a:spcPct val="0"/>
              </a:spcBef>
              <a:buFontTx/>
              <a:buNone/>
              <a:defRPr/>
            </a:pPr>
            <a:endParaRPr lang="en-US" altLang="en-US" dirty="0"/>
          </a:p>
          <a:p>
            <a:pPr lvl="2">
              <a:defRPr/>
            </a:pPr>
            <a:endParaRPr lang="en-US" altLang="en-US" dirty="0"/>
          </a:p>
        </p:txBody>
      </p:sp>
      <p:pic>
        <p:nvPicPr>
          <p:cNvPr id="3" name="Picture 2" descr="Map&#10;&#10;Description automatically generated">
            <a:extLst>
              <a:ext uri="{FF2B5EF4-FFF2-40B4-BE49-F238E27FC236}">
                <a16:creationId xmlns:a16="http://schemas.microsoft.com/office/drawing/2014/main" id="{D96E55B8-99A9-8759-9CC1-834FF201A8F0}"/>
              </a:ext>
            </a:extLst>
          </p:cNvPr>
          <p:cNvPicPr>
            <a:picLocks noChangeAspect="1"/>
          </p:cNvPicPr>
          <p:nvPr/>
        </p:nvPicPr>
        <p:blipFill>
          <a:blip r:embed="rId3"/>
          <a:stretch>
            <a:fillRect/>
          </a:stretch>
        </p:blipFill>
        <p:spPr>
          <a:xfrm>
            <a:off x="331109" y="3451412"/>
            <a:ext cx="4191585" cy="321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A9A5BE42-0C3C-4CE7-AE07-504B28073EC9}"/>
              </a:ext>
            </a:extLst>
          </p:cNvPr>
          <p:cNvSpPr>
            <a:spLocks noGrp="1" noChangeArrowheads="1"/>
          </p:cNvSpPr>
          <p:nvPr>
            <p:ph type="title"/>
          </p:nvPr>
        </p:nvSpPr>
        <p:spPr>
          <a:xfrm>
            <a:off x="762000" y="192741"/>
            <a:ext cx="3124200" cy="533400"/>
          </a:xfrm>
        </p:spPr>
        <p:txBody>
          <a:bodyPr/>
          <a:lstStyle/>
          <a:p>
            <a:r>
              <a:rPr lang="en-US" altLang="en-US" b="1" dirty="0"/>
              <a:t>Irredentism</a:t>
            </a:r>
          </a:p>
        </p:txBody>
      </p:sp>
      <p:sp>
        <p:nvSpPr>
          <p:cNvPr id="5" name="Content Placeholder 4">
            <a:extLst>
              <a:ext uri="{FF2B5EF4-FFF2-40B4-BE49-F238E27FC236}">
                <a16:creationId xmlns:a16="http://schemas.microsoft.com/office/drawing/2014/main" id="{85BD4785-DFEC-49DE-860C-B256DF0B31DA}"/>
              </a:ext>
            </a:extLst>
          </p:cNvPr>
          <p:cNvSpPr>
            <a:spLocks noGrp="1" noChangeArrowheads="1"/>
          </p:cNvSpPr>
          <p:nvPr>
            <p:ph sz="half" idx="1"/>
          </p:nvPr>
        </p:nvSpPr>
        <p:spPr>
          <a:xfrm>
            <a:off x="-457200" y="838200"/>
            <a:ext cx="4953000" cy="5836024"/>
          </a:xfrm>
        </p:spPr>
        <p:txBody>
          <a:bodyPr/>
          <a:lstStyle/>
          <a:p>
            <a:pPr lvl="1"/>
            <a:r>
              <a:rPr lang="en-US" altLang="en-US" b="1" dirty="0">
                <a:solidFill>
                  <a:srgbClr val="FFFF00"/>
                </a:solidFill>
              </a:rPr>
              <a:t>Assertion by a govt that part of its ethnicity living outside its borders (and consequently that territory) belongs to it </a:t>
            </a:r>
          </a:p>
          <a:p>
            <a:pPr lvl="2"/>
            <a:r>
              <a:rPr lang="en-US" altLang="en-US" dirty="0"/>
              <a:t>Germany over Sudetenland </a:t>
            </a:r>
          </a:p>
          <a:p>
            <a:pPr lvl="3"/>
            <a:r>
              <a:rPr lang="en-US" altLang="en-US" dirty="0"/>
              <a:t>Just before WWII</a:t>
            </a:r>
          </a:p>
          <a:p>
            <a:pPr lvl="3"/>
            <a:r>
              <a:rPr lang="en-US" altLang="en-US" dirty="0"/>
              <a:t>Munich Appeasement</a:t>
            </a:r>
          </a:p>
          <a:p>
            <a:pPr lvl="4"/>
            <a:r>
              <a:rPr lang="en-US" altLang="en-US" dirty="0"/>
              <a:t>Giving into an aggressor’s demands to maintain peace</a:t>
            </a:r>
          </a:p>
          <a:p>
            <a:pPr lvl="2"/>
            <a:r>
              <a:rPr lang="en-US" altLang="en-US" dirty="0"/>
              <a:t>Serbia over Bosnian Serbs (1990s)</a:t>
            </a:r>
          </a:p>
          <a:p>
            <a:pPr lvl="2"/>
            <a:r>
              <a:rPr lang="en-US" altLang="en-US" dirty="0"/>
              <a:t>Russia over Crimea and parts of </a:t>
            </a:r>
            <a:r>
              <a:rPr lang="en-US" altLang="en-US" dirty="0">
                <a:solidFill>
                  <a:srgbClr val="FFFF00"/>
                </a:solidFill>
              </a:rPr>
              <a:t>Eastern Ukraine</a:t>
            </a:r>
          </a:p>
          <a:p>
            <a:pPr lvl="3"/>
            <a:r>
              <a:rPr lang="en-US" altLang="en-US" b="1" dirty="0">
                <a:solidFill>
                  <a:srgbClr val="FFFF00"/>
                </a:solidFill>
              </a:rPr>
              <a:t>NOW!</a:t>
            </a:r>
          </a:p>
          <a:p>
            <a:pPr lvl="3"/>
            <a:r>
              <a:rPr lang="en-US" altLang="en-US" dirty="0"/>
              <a:t>Estonia/Latvia next?</a:t>
            </a:r>
          </a:p>
        </p:txBody>
      </p:sp>
      <p:pic>
        <p:nvPicPr>
          <p:cNvPr id="10" name="Picture 1" descr="TCL_10e_Figure_07_31_L.jpg">
            <a:extLst>
              <a:ext uri="{FF2B5EF4-FFF2-40B4-BE49-F238E27FC236}">
                <a16:creationId xmlns:a16="http://schemas.microsoft.com/office/drawing/2014/main" id="{EBE8FB9F-28DC-4357-8CCB-E8903C453D92}"/>
              </a:ext>
            </a:extLst>
          </p:cNvPr>
          <p:cNvPicPr>
            <a:picLocks noGrp="1" noChangeAspect="1" noChangeArrowheads="1"/>
          </p:cNvPicPr>
          <p:nvPr isPhoto="1">
            <p:ph sz="half" idx="2"/>
          </p:nvPr>
        </p:nvPicPr>
        <p:blipFill rotWithShape="1">
          <a:blip r:embed="rId2">
            <a:extLst>
              <a:ext uri="{28A0092B-C50C-407E-A947-70E740481C1C}">
                <a14:useLocalDpi xmlns:a14="http://schemas.microsoft.com/office/drawing/2010/main" val="0"/>
              </a:ext>
            </a:extLst>
          </a:blip>
          <a:srcRect t="8033"/>
          <a:stretch/>
        </p:blipFill>
        <p:spPr>
          <a:xfrm>
            <a:off x="4652684" y="2948361"/>
            <a:ext cx="4191000" cy="3725863"/>
          </a:xfrm>
        </p:spPr>
      </p:pic>
      <p:pic>
        <p:nvPicPr>
          <p:cNvPr id="9" name="Picture 8">
            <a:extLst>
              <a:ext uri="{FF2B5EF4-FFF2-40B4-BE49-F238E27FC236}">
                <a16:creationId xmlns:a16="http://schemas.microsoft.com/office/drawing/2014/main" id="{9E7803D7-59C5-4A09-A4FC-FFB9C62D84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4777" y="192741"/>
            <a:ext cx="370681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 calcmode="lin" valueType="num">
                                      <p:cBhvr additive="base">
                                        <p:cTn id="5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123eca25a3_0_0"/>
          <p:cNvSpPr txBox="1">
            <a:spLocks noGrp="1"/>
          </p:cNvSpPr>
          <p:nvPr>
            <p:ph type="title"/>
          </p:nvPr>
        </p:nvSpPr>
        <p:spPr>
          <a:xfrm>
            <a:off x="1444250" y="143625"/>
            <a:ext cx="6648300" cy="4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Russia and Ukraine</a:t>
            </a:r>
            <a:endParaRPr/>
          </a:p>
        </p:txBody>
      </p:sp>
      <p:sp>
        <p:nvSpPr>
          <p:cNvPr id="207" name="Google Shape;207;g1123eca25a3_0_0"/>
          <p:cNvSpPr txBox="1">
            <a:spLocks noGrp="1"/>
          </p:cNvSpPr>
          <p:nvPr>
            <p:ph type="body" idx="1"/>
          </p:nvPr>
        </p:nvSpPr>
        <p:spPr>
          <a:xfrm>
            <a:off x="0" y="596925"/>
            <a:ext cx="9144000" cy="61560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SzPts val="2800"/>
              <a:buChar char="•"/>
            </a:pPr>
            <a:r>
              <a:rPr lang="en-US" dirty="0"/>
              <a:t>long co-history</a:t>
            </a:r>
            <a:endParaRPr dirty="0"/>
          </a:p>
          <a:p>
            <a:pPr marL="914400" lvl="1" indent="-381000" algn="l" rtl="0">
              <a:spcBef>
                <a:spcPts val="0"/>
              </a:spcBef>
              <a:spcAft>
                <a:spcPts val="0"/>
              </a:spcAft>
              <a:buSzPts val="2400"/>
              <a:buChar char="–"/>
            </a:pPr>
            <a:r>
              <a:rPr lang="en-US" dirty="0" err="1"/>
              <a:t>Kievan</a:t>
            </a:r>
            <a:r>
              <a:rPr lang="en-US" dirty="0"/>
              <a:t> “Rus”, similar languages, Orthodox religion</a:t>
            </a:r>
            <a:endParaRPr dirty="0"/>
          </a:p>
          <a:p>
            <a:pPr marL="914400" lvl="1" indent="-381000" algn="l" rtl="0">
              <a:spcBef>
                <a:spcPts val="0"/>
              </a:spcBef>
              <a:spcAft>
                <a:spcPts val="0"/>
              </a:spcAft>
              <a:buSzPts val="2400"/>
              <a:buChar char="–"/>
            </a:pPr>
            <a:r>
              <a:rPr lang="en-US" dirty="0"/>
              <a:t>but, Ukraine periodically controlled by others, autonomous</a:t>
            </a:r>
            <a:endParaRPr dirty="0"/>
          </a:p>
          <a:p>
            <a:pPr marL="914400" lvl="1" indent="-381000" algn="l" rtl="0">
              <a:spcBef>
                <a:spcPts val="0"/>
              </a:spcBef>
              <a:spcAft>
                <a:spcPts val="0"/>
              </a:spcAft>
              <a:buSzPts val="2400"/>
              <a:buChar char="–"/>
            </a:pPr>
            <a:r>
              <a:rPr lang="en-US" dirty="0"/>
              <a:t>sees itself as distinct</a:t>
            </a:r>
          </a:p>
          <a:p>
            <a:pPr marL="914400" lvl="1" indent="-381000" algn="l" rtl="0">
              <a:spcBef>
                <a:spcPts val="0"/>
              </a:spcBef>
              <a:spcAft>
                <a:spcPts val="0"/>
              </a:spcAft>
              <a:buSzPts val="2400"/>
              <a:buChar char="–"/>
            </a:pPr>
            <a:r>
              <a:rPr lang="en-US" dirty="0"/>
              <a:t>What does this dialect chain tell you?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B8A6-C074-291C-B5D9-F0050F742EDC}"/>
              </a:ext>
            </a:extLst>
          </p:cNvPr>
          <p:cNvSpPr>
            <a:spLocks noGrp="1"/>
          </p:cNvSpPr>
          <p:nvPr>
            <p:ph type="title"/>
          </p:nvPr>
        </p:nvSpPr>
        <p:spPr>
          <a:xfrm rot="18031279">
            <a:off x="30004" y="3048000"/>
            <a:ext cx="3276600" cy="1143000"/>
          </a:xfrm>
        </p:spPr>
        <p:txBody>
          <a:bodyPr/>
          <a:lstStyle/>
          <a:p>
            <a:r>
              <a:rPr lang="en-US" dirty="0"/>
              <a:t>Slavic Languages</a:t>
            </a:r>
          </a:p>
        </p:txBody>
      </p:sp>
      <p:pic>
        <p:nvPicPr>
          <p:cNvPr id="5" name="Content Placeholder 4" descr="Diagram&#10;&#10;Description automatically generated">
            <a:extLst>
              <a:ext uri="{FF2B5EF4-FFF2-40B4-BE49-F238E27FC236}">
                <a16:creationId xmlns:a16="http://schemas.microsoft.com/office/drawing/2014/main" id="{558292B1-E767-A071-0674-8BC9AE09FC7E}"/>
              </a:ext>
            </a:extLst>
          </p:cNvPr>
          <p:cNvPicPr>
            <a:picLocks noGrp="1" noChangeAspect="1"/>
          </p:cNvPicPr>
          <p:nvPr>
            <p:ph idx="1"/>
          </p:nvPr>
        </p:nvPicPr>
        <p:blipFill>
          <a:blip r:embed="rId2"/>
          <a:stretch>
            <a:fillRect/>
          </a:stretch>
        </p:blipFill>
        <p:spPr>
          <a:xfrm>
            <a:off x="3669690" y="320891"/>
            <a:ext cx="4963337" cy="6216218"/>
          </a:xfrm>
        </p:spPr>
      </p:pic>
    </p:spTree>
    <p:extLst>
      <p:ext uri="{BB962C8B-B14F-4D97-AF65-F5344CB8AC3E}">
        <p14:creationId xmlns:p14="http://schemas.microsoft.com/office/powerpoint/2010/main" val="387534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123eca25a3_0_0"/>
          <p:cNvSpPr txBox="1">
            <a:spLocks noGrp="1"/>
          </p:cNvSpPr>
          <p:nvPr>
            <p:ph type="title"/>
          </p:nvPr>
        </p:nvSpPr>
        <p:spPr>
          <a:xfrm>
            <a:off x="1444250" y="143625"/>
            <a:ext cx="6648300" cy="4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Russia and Ukraine</a:t>
            </a:r>
            <a:endParaRPr/>
          </a:p>
        </p:txBody>
      </p:sp>
      <p:sp>
        <p:nvSpPr>
          <p:cNvPr id="207" name="Google Shape;207;g1123eca25a3_0_0"/>
          <p:cNvSpPr txBox="1">
            <a:spLocks noGrp="1"/>
          </p:cNvSpPr>
          <p:nvPr>
            <p:ph type="body" idx="1"/>
          </p:nvPr>
        </p:nvSpPr>
        <p:spPr>
          <a:xfrm>
            <a:off x="0" y="596925"/>
            <a:ext cx="9144000" cy="61560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SzPts val="2800"/>
              <a:buChar char="•"/>
            </a:pPr>
            <a:r>
              <a:rPr lang="en-US" dirty="0"/>
              <a:t>long co-history</a:t>
            </a:r>
            <a:endParaRPr dirty="0"/>
          </a:p>
          <a:p>
            <a:pPr marL="914400" lvl="1" indent="-381000" algn="l" rtl="0">
              <a:spcBef>
                <a:spcPts val="0"/>
              </a:spcBef>
              <a:spcAft>
                <a:spcPts val="0"/>
              </a:spcAft>
              <a:buSzPts val="2400"/>
              <a:buChar char="–"/>
            </a:pPr>
            <a:r>
              <a:rPr lang="en-US" dirty="0" err="1"/>
              <a:t>Kievan</a:t>
            </a:r>
            <a:r>
              <a:rPr lang="en-US" dirty="0"/>
              <a:t> “Rus”, similar languages, Orthodox religion</a:t>
            </a:r>
            <a:endParaRPr dirty="0"/>
          </a:p>
          <a:p>
            <a:pPr marL="914400" lvl="1" indent="-381000" algn="l" rtl="0">
              <a:spcBef>
                <a:spcPts val="0"/>
              </a:spcBef>
              <a:spcAft>
                <a:spcPts val="0"/>
              </a:spcAft>
              <a:buSzPts val="2400"/>
              <a:buChar char="–"/>
            </a:pPr>
            <a:r>
              <a:rPr lang="en-US" dirty="0"/>
              <a:t>but, Ukraine periodically controlled by others, autonomous</a:t>
            </a:r>
            <a:endParaRPr dirty="0"/>
          </a:p>
          <a:p>
            <a:pPr marL="914400" lvl="1" indent="-381000" algn="l" rtl="0">
              <a:spcBef>
                <a:spcPts val="0"/>
              </a:spcBef>
              <a:spcAft>
                <a:spcPts val="0"/>
              </a:spcAft>
              <a:buSzPts val="2400"/>
              <a:buChar char="–"/>
            </a:pPr>
            <a:r>
              <a:rPr lang="en-US" dirty="0"/>
              <a:t>sees itself as distinct</a:t>
            </a:r>
          </a:p>
          <a:p>
            <a:pPr marL="914400" lvl="1" indent="-381000" algn="l" rtl="0">
              <a:spcBef>
                <a:spcPts val="0"/>
              </a:spcBef>
              <a:spcAft>
                <a:spcPts val="0"/>
              </a:spcAft>
              <a:buSzPts val="2400"/>
              <a:buChar char="–"/>
            </a:pPr>
            <a:r>
              <a:rPr lang="en-US" dirty="0"/>
              <a:t>What does this dialect chain tell you?</a:t>
            </a:r>
            <a:endParaRPr dirty="0"/>
          </a:p>
          <a:p>
            <a:pPr marL="457200" lvl="0" indent="-406400" algn="l" rtl="0">
              <a:spcBef>
                <a:spcPts val="0"/>
              </a:spcBef>
              <a:spcAft>
                <a:spcPts val="0"/>
              </a:spcAft>
              <a:buSzPts val="2800"/>
              <a:buChar char="•"/>
            </a:pPr>
            <a:r>
              <a:rPr lang="en-US" dirty="0"/>
              <a:t>Ukraine is part of USSR (1921 - 1991)</a:t>
            </a:r>
            <a:endParaRPr dirty="0"/>
          </a:p>
          <a:p>
            <a:pPr marL="914400" lvl="1" indent="-381000" algn="l" rtl="0">
              <a:spcBef>
                <a:spcPts val="0"/>
              </a:spcBef>
              <a:spcAft>
                <a:spcPts val="0"/>
              </a:spcAft>
              <a:buSzPts val="2400"/>
              <a:buChar char="–"/>
            </a:pPr>
            <a:r>
              <a:rPr lang="en-US" dirty="0"/>
              <a:t>Ukrainians resist collectivization of farming</a:t>
            </a:r>
          </a:p>
          <a:p>
            <a:pPr marL="914400" lvl="1" indent="-381000" algn="l" rtl="0">
              <a:spcBef>
                <a:spcPts val="0"/>
              </a:spcBef>
              <a:spcAft>
                <a:spcPts val="0"/>
              </a:spcAft>
              <a:buSzPts val="2400"/>
              <a:buChar char="–"/>
            </a:pPr>
            <a:r>
              <a:rPr lang="en-US" dirty="0"/>
              <a:t>Stalin’s </a:t>
            </a:r>
            <a:r>
              <a:rPr lang="en-US" b="1" dirty="0" err="1">
                <a:solidFill>
                  <a:srgbClr val="FFFF00"/>
                </a:solidFill>
              </a:rPr>
              <a:t>holodomor</a:t>
            </a:r>
            <a:r>
              <a:rPr lang="en-US" dirty="0"/>
              <a:t>, millions Ukrainians die of starvation</a:t>
            </a:r>
            <a:endParaRPr dirty="0"/>
          </a:p>
          <a:p>
            <a:pPr marL="457200" lvl="0" indent="-406400" algn="l" rtl="0">
              <a:spcBef>
                <a:spcPts val="0"/>
              </a:spcBef>
              <a:spcAft>
                <a:spcPts val="0"/>
              </a:spcAft>
              <a:buSzPts val="2800"/>
              <a:buChar char="•"/>
            </a:pPr>
            <a:r>
              <a:rPr lang="en-US" dirty="0"/>
              <a:t>Independent upon collapse of communism but still in Russian sphere of influence</a:t>
            </a:r>
            <a:endParaRPr dirty="0"/>
          </a:p>
          <a:p>
            <a:pPr marL="457200" lvl="0" indent="-406400" algn="l" rtl="0">
              <a:spcBef>
                <a:spcPts val="0"/>
              </a:spcBef>
              <a:spcAft>
                <a:spcPts val="0"/>
              </a:spcAft>
              <a:buSzPts val="2800"/>
              <a:buChar char="•"/>
            </a:pPr>
            <a:r>
              <a:rPr lang="en-US" dirty="0"/>
              <a:t>Euromaidan movement (2014) brings a more pro-Western, EU-mentality</a:t>
            </a:r>
            <a:endParaRPr dirty="0"/>
          </a:p>
          <a:p>
            <a:pPr marL="914400" lvl="1" indent="-381000" algn="l" rtl="0">
              <a:spcBef>
                <a:spcPts val="0"/>
              </a:spcBef>
              <a:spcAft>
                <a:spcPts val="0"/>
              </a:spcAft>
              <a:buSzPts val="2400"/>
              <a:buChar char="–"/>
            </a:pPr>
            <a:r>
              <a:rPr lang="en-US" dirty="0"/>
              <a:t>Putin counters with aggressive </a:t>
            </a:r>
            <a:r>
              <a:rPr lang="en-US" dirty="0">
                <a:solidFill>
                  <a:srgbClr val="FFFF00"/>
                </a:solidFill>
              </a:rPr>
              <a:t>irredentism</a:t>
            </a:r>
            <a:endParaRPr dirty="0">
              <a:solidFill>
                <a:srgbClr val="FFFF00"/>
              </a:solidFill>
            </a:endParaRPr>
          </a:p>
          <a:p>
            <a:pPr marL="1371600" lvl="2" indent="-355600" algn="l" rtl="0">
              <a:spcBef>
                <a:spcPts val="0"/>
              </a:spcBef>
              <a:spcAft>
                <a:spcPts val="0"/>
              </a:spcAft>
              <a:buSzPts val="2000"/>
              <a:buChar char="•"/>
            </a:pPr>
            <a:r>
              <a:rPr lang="en-US" dirty="0"/>
              <a:t>annexes Crimea (2014)</a:t>
            </a:r>
            <a:endParaRPr dirty="0"/>
          </a:p>
          <a:p>
            <a:pPr marL="1371600" lvl="2" indent="-355600" algn="l" rtl="0">
              <a:spcBef>
                <a:spcPts val="0"/>
              </a:spcBef>
              <a:spcAft>
                <a:spcPts val="0"/>
              </a:spcAft>
              <a:buSzPts val="2000"/>
              <a:buChar char="•"/>
            </a:pPr>
            <a:r>
              <a:rPr lang="en-US" dirty="0"/>
              <a:t>supports separatist movements in East = Donbass (2014 - today)</a:t>
            </a:r>
            <a:endParaRPr dirty="0"/>
          </a:p>
          <a:p>
            <a:pPr marL="1371600" lvl="2" indent="-355600" algn="l" rtl="0">
              <a:spcBef>
                <a:spcPts val="0"/>
              </a:spcBef>
              <a:spcAft>
                <a:spcPts val="0"/>
              </a:spcAft>
              <a:buSzPts val="2000"/>
              <a:buChar char="•"/>
            </a:pPr>
            <a:r>
              <a:rPr lang="en-US" b="1" dirty="0">
                <a:solidFill>
                  <a:srgbClr val="FFFF00"/>
                </a:solidFill>
              </a:rPr>
              <a:t>invades Ukraine February 2022!</a:t>
            </a:r>
            <a:endParaRPr b="1" dirty="0">
              <a:solidFill>
                <a:srgbClr val="FFFF00"/>
              </a:solidFill>
            </a:endParaRPr>
          </a:p>
        </p:txBody>
      </p:sp>
    </p:spTree>
    <p:extLst>
      <p:ext uri="{BB962C8B-B14F-4D97-AF65-F5344CB8AC3E}">
        <p14:creationId xmlns:p14="http://schemas.microsoft.com/office/powerpoint/2010/main" val="32828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123eca25a3_0_9"/>
          <p:cNvSpPr txBox="1">
            <a:spLocks noGrp="1"/>
          </p:cNvSpPr>
          <p:nvPr>
            <p:ph type="title"/>
          </p:nvPr>
        </p:nvSpPr>
        <p:spPr>
          <a:xfrm>
            <a:off x="685800" y="244050"/>
            <a:ext cx="7772400" cy="53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Russia and Ukraine</a:t>
            </a:r>
            <a:endParaRPr/>
          </a:p>
        </p:txBody>
      </p:sp>
      <p:pic>
        <p:nvPicPr>
          <p:cNvPr id="214" name="Google Shape;214;g1123eca25a3_0_9"/>
          <p:cNvPicPr preferRelativeResize="0"/>
          <p:nvPr/>
        </p:nvPicPr>
        <p:blipFill>
          <a:blip r:embed="rId3">
            <a:alphaModFix/>
          </a:blip>
          <a:stretch>
            <a:fillRect/>
          </a:stretch>
        </p:blipFill>
        <p:spPr>
          <a:xfrm>
            <a:off x="685800" y="871350"/>
            <a:ext cx="8138556" cy="5775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23eca25a3_0_17"/>
          <p:cNvSpPr txBox="1">
            <a:spLocks noGrp="1"/>
          </p:cNvSpPr>
          <p:nvPr>
            <p:ph type="title"/>
          </p:nvPr>
        </p:nvSpPr>
        <p:spPr>
          <a:xfrm>
            <a:off x="762000" y="216750"/>
            <a:ext cx="7772400" cy="78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Ukrainian Divide</a:t>
            </a:r>
            <a:endParaRPr/>
          </a:p>
        </p:txBody>
      </p:sp>
      <p:pic>
        <p:nvPicPr>
          <p:cNvPr id="221" name="Google Shape;221;g1123eca25a3_0_17"/>
          <p:cNvPicPr preferRelativeResize="0"/>
          <p:nvPr/>
        </p:nvPicPr>
        <p:blipFill rotWithShape="1">
          <a:blip r:embed="rId3">
            <a:alphaModFix/>
          </a:blip>
          <a:srcRect t="79" b="79"/>
          <a:stretch/>
        </p:blipFill>
        <p:spPr>
          <a:xfrm>
            <a:off x="0" y="1260574"/>
            <a:ext cx="9144000" cy="48079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1E2AB55B-1969-4DD9-BF36-CC943B838C91}"/>
              </a:ext>
            </a:extLst>
          </p:cNvPr>
          <p:cNvSpPr>
            <a:spLocks noGrp="1" noChangeArrowheads="1"/>
          </p:cNvSpPr>
          <p:nvPr>
            <p:ph type="title"/>
          </p:nvPr>
        </p:nvSpPr>
        <p:spPr>
          <a:xfrm>
            <a:off x="0" y="0"/>
            <a:ext cx="8991600" cy="762000"/>
          </a:xfrm>
        </p:spPr>
        <p:txBody>
          <a:bodyPr/>
          <a:lstStyle/>
          <a:p>
            <a:pPr eaLnBrk="1" hangingPunct="1"/>
            <a:r>
              <a:rPr lang="en-US" altLang="en-US" sz="3600" b="1"/>
              <a:t>Nations and States</a:t>
            </a:r>
            <a:endParaRPr lang="en-US" altLang="en-US" sz="2000" b="1"/>
          </a:p>
        </p:txBody>
      </p:sp>
      <p:sp>
        <p:nvSpPr>
          <p:cNvPr id="7171" name="Rectangle 10">
            <a:extLst>
              <a:ext uri="{FF2B5EF4-FFF2-40B4-BE49-F238E27FC236}">
                <a16:creationId xmlns:a16="http://schemas.microsoft.com/office/drawing/2014/main" id="{469D814F-B065-490F-8DA2-BEE7513A8029}"/>
              </a:ext>
            </a:extLst>
          </p:cNvPr>
          <p:cNvSpPr>
            <a:spLocks noGrp="1" noChangeArrowheads="1"/>
          </p:cNvSpPr>
          <p:nvPr>
            <p:ph type="body" idx="1"/>
          </p:nvPr>
        </p:nvSpPr>
        <p:spPr>
          <a:xfrm>
            <a:off x="0" y="762000"/>
            <a:ext cx="8915400" cy="5791200"/>
          </a:xfrm>
        </p:spPr>
        <p:txBody>
          <a:bodyPr/>
          <a:lstStyle/>
          <a:p>
            <a:pPr eaLnBrk="1" hangingPunct="1">
              <a:spcBef>
                <a:spcPts val="0"/>
              </a:spcBef>
              <a:defRPr/>
            </a:pPr>
            <a:r>
              <a:rPr lang="en-US" b="1" dirty="0">
                <a:solidFill>
                  <a:srgbClr val="FF0000"/>
                </a:solidFill>
              </a:rPr>
              <a:t>“Nation”  </a:t>
            </a:r>
            <a:r>
              <a:rPr lang="en-US" b="1" dirty="0">
                <a:solidFill>
                  <a:srgbClr val="FF0000"/>
                </a:solidFill>
                <a:latin typeface="Calibri"/>
              </a:rPr>
              <a:t>≈  </a:t>
            </a:r>
            <a:r>
              <a:rPr lang="en-US" b="1" dirty="0">
                <a:latin typeface="Calibri"/>
              </a:rPr>
              <a:t>ethnicity</a:t>
            </a:r>
            <a:endParaRPr lang="en-US" b="1" dirty="0">
              <a:solidFill>
                <a:srgbClr val="FF0000"/>
              </a:solidFill>
            </a:endParaRPr>
          </a:p>
          <a:p>
            <a:pPr lvl="1" eaLnBrk="1" hangingPunct="1">
              <a:spcBef>
                <a:spcPts val="0"/>
              </a:spcBef>
              <a:defRPr/>
            </a:pPr>
            <a:r>
              <a:rPr lang="en-US" sz="2400" dirty="0"/>
              <a:t>culturally defined </a:t>
            </a:r>
            <a:r>
              <a:rPr lang="en-US" sz="2400" u="sng" dirty="0"/>
              <a:t>group of people </a:t>
            </a:r>
            <a:r>
              <a:rPr lang="en-US" sz="2400" dirty="0"/>
              <a:t>w/ a shared past and a common future who </a:t>
            </a:r>
            <a:r>
              <a:rPr lang="en-US" sz="2400" u="sng" dirty="0"/>
              <a:t>relate</a:t>
            </a:r>
            <a:r>
              <a:rPr lang="en-US" sz="2400" dirty="0"/>
              <a:t> to a territory and </a:t>
            </a:r>
            <a:r>
              <a:rPr lang="en-US" sz="2400" b="1" dirty="0">
                <a:solidFill>
                  <a:srgbClr val="FFFF00"/>
                </a:solidFill>
              </a:rPr>
              <a:t>have political goal of self-determination/autonomy.</a:t>
            </a:r>
            <a:endParaRPr lang="en-US" sz="2400" b="1" dirty="0"/>
          </a:p>
          <a:p>
            <a:pPr eaLnBrk="1" hangingPunct="1">
              <a:spcBef>
                <a:spcPts val="0"/>
              </a:spcBef>
              <a:defRPr/>
            </a:pPr>
            <a:r>
              <a:rPr lang="en-US" b="1" dirty="0">
                <a:solidFill>
                  <a:srgbClr val="FF0000"/>
                </a:solidFill>
              </a:rPr>
              <a:t>“State” = </a:t>
            </a:r>
            <a:r>
              <a:rPr lang="en-US" b="1" dirty="0">
                <a:latin typeface="Calibri" panose="020F0502020204030204" pitchFamily="34" charset="0"/>
              </a:rPr>
              <a:t>country</a:t>
            </a:r>
            <a:endParaRPr lang="en-US" b="1" dirty="0">
              <a:solidFill>
                <a:srgbClr val="FF0000"/>
              </a:solidFill>
              <a:latin typeface="Calibri" panose="020F0502020204030204" pitchFamily="34" charset="0"/>
            </a:endParaRPr>
          </a:p>
          <a:p>
            <a:pPr lvl="1" eaLnBrk="1" hangingPunct="1">
              <a:spcBef>
                <a:spcPts val="0"/>
              </a:spcBef>
              <a:defRPr/>
            </a:pPr>
            <a:r>
              <a:rPr lang="en-US" sz="2400" dirty="0"/>
              <a:t>A politically org. territory administered by a sovereign govt. recognized by most of the int’l community.</a:t>
            </a:r>
          </a:p>
          <a:p>
            <a:pPr marL="1828800" lvl="4" indent="0" eaLnBrk="1" hangingPunct="1">
              <a:buFontTx/>
              <a:buNone/>
              <a:defRPr/>
            </a:pPr>
            <a:endParaRPr lang="en-US" altLang="en-US" dirty="0"/>
          </a:p>
          <a:p>
            <a:pPr lvl="3" eaLnBrk="1" hangingPunct="1">
              <a:defRPr/>
            </a:pPr>
            <a:endParaRPr lang="en-US" altLang="en-US" dirty="0"/>
          </a:p>
          <a:p>
            <a:pPr lvl="2" eaLnBrk="1" hangingPunct="1">
              <a:defRPr/>
            </a:pPr>
            <a:endParaRPr lang="en-US" sz="2000" dirty="0"/>
          </a:p>
          <a:p>
            <a:pPr lvl="2" eaLnBrk="1" hangingPunct="1">
              <a:defRPr/>
            </a:pPr>
            <a:endParaRPr lang="en-US" dirty="0"/>
          </a:p>
          <a:p>
            <a:pPr eaLnBrk="1" hangingPunct="1">
              <a:buFontTx/>
              <a:buNone/>
              <a:defRPr/>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6E9EAF0-C861-48F6-BB11-608056746965}"/>
              </a:ext>
            </a:extLst>
          </p:cNvPr>
          <p:cNvSpPr>
            <a:spLocks noGrp="1" noChangeArrowheads="1"/>
          </p:cNvSpPr>
          <p:nvPr>
            <p:ph type="title"/>
          </p:nvPr>
        </p:nvSpPr>
        <p:spPr>
          <a:xfrm>
            <a:off x="3200400" y="457200"/>
            <a:ext cx="5943600" cy="1066800"/>
          </a:xfrm>
        </p:spPr>
        <p:txBody>
          <a:bodyPr/>
          <a:lstStyle/>
          <a:p>
            <a:pPr marL="342900" indent="-342900"/>
            <a:r>
              <a:rPr lang="en-US" altLang="en-US" sz="3600"/>
              <a:t>Ethnic identity in the former USSR </a:t>
            </a:r>
            <a:br>
              <a:rPr lang="en-US" altLang="en-US"/>
            </a:br>
            <a:endParaRPr lang="en-US" altLang="en-US"/>
          </a:p>
        </p:txBody>
      </p:sp>
      <p:sp>
        <p:nvSpPr>
          <p:cNvPr id="18435" name="Content Placeholder 2">
            <a:extLst>
              <a:ext uri="{FF2B5EF4-FFF2-40B4-BE49-F238E27FC236}">
                <a16:creationId xmlns:a16="http://schemas.microsoft.com/office/drawing/2014/main" id="{7F8A9FEA-4DAE-4DCC-975D-7FE4C14B230F}"/>
              </a:ext>
            </a:extLst>
          </p:cNvPr>
          <p:cNvSpPr>
            <a:spLocks noGrp="1"/>
          </p:cNvSpPr>
          <p:nvPr>
            <p:ph sz="half" idx="1"/>
          </p:nvPr>
        </p:nvSpPr>
        <p:spPr>
          <a:xfrm>
            <a:off x="0" y="152400"/>
            <a:ext cx="7848600" cy="6400800"/>
          </a:xfrm>
        </p:spPr>
        <p:txBody>
          <a:bodyPr/>
          <a:lstStyle/>
          <a:p>
            <a:pPr eaLnBrk="1" hangingPunct="1">
              <a:defRPr/>
            </a:pPr>
            <a:r>
              <a:rPr lang="en-US" altLang="en-US" dirty="0"/>
              <a:t>Central Europe</a:t>
            </a:r>
          </a:p>
          <a:p>
            <a:pPr lvl="1" eaLnBrk="1" hangingPunct="1">
              <a:defRPr/>
            </a:pPr>
            <a:r>
              <a:rPr lang="en-US" altLang="en-US" sz="2000" dirty="0"/>
              <a:t>Moldova</a:t>
            </a:r>
          </a:p>
          <a:p>
            <a:pPr lvl="1" eaLnBrk="1" hangingPunct="1">
              <a:defRPr/>
            </a:pPr>
            <a:r>
              <a:rPr lang="en-US" altLang="en-US" sz="2000" dirty="0"/>
              <a:t>Ukraine (17% Russian)</a:t>
            </a:r>
          </a:p>
          <a:p>
            <a:pPr lvl="1" eaLnBrk="1" hangingPunct="1">
              <a:defRPr/>
            </a:pPr>
            <a:r>
              <a:rPr lang="en-US" altLang="en-US" sz="2000" dirty="0"/>
              <a:t>Belarus (8%)</a:t>
            </a:r>
          </a:p>
          <a:p>
            <a:pPr eaLnBrk="1" hangingPunct="1">
              <a:defRPr/>
            </a:pPr>
            <a:r>
              <a:rPr lang="en-US" altLang="en-US" dirty="0"/>
              <a:t>Central Asia</a:t>
            </a:r>
          </a:p>
          <a:p>
            <a:pPr lvl="1" eaLnBrk="1" hangingPunct="1">
              <a:defRPr/>
            </a:pPr>
            <a:r>
              <a:rPr lang="en-US" altLang="en-US" sz="2000" dirty="0"/>
              <a:t>Turkmenistan </a:t>
            </a:r>
          </a:p>
          <a:p>
            <a:pPr lvl="1" eaLnBrk="1" hangingPunct="1">
              <a:defRPr/>
            </a:pPr>
            <a:r>
              <a:rPr lang="en-US" altLang="en-US" sz="2000" dirty="0"/>
              <a:t>Uzbekistan</a:t>
            </a:r>
          </a:p>
          <a:p>
            <a:pPr lvl="1" eaLnBrk="1" hangingPunct="1">
              <a:defRPr/>
            </a:pPr>
            <a:r>
              <a:rPr lang="en-US" altLang="en-US" sz="2000" dirty="0"/>
              <a:t>Tajikistan</a:t>
            </a:r>
          </a:p>
          <a:p>
            <a:pPr lvl="1" eaLnBrk="1" hangingPunct="1">
              <a:defRPr/>
            </a:pPr>
            <a:r>
              <a:rPr lang="en-US" altLang="en-US" sz="2000" dirty="0"/>
              <a:t>Kyrgyzstan </a:t>
            </a:r>
          </a:p>
          <a:p>
            <a:pPr lvl="1" eaLnBrk="1" hangingPunct="1">
              <a:defRPr/>
            </a:pPr>
            <a:r>
              <a:rPr lang="en-US" altLang="en-US" sz="2000" dirty="0"/>
              <a:t>Kazakhstan (24%)</a:t>
            </a:r>
          </a:p>
          <a:p>
            <a:pPr eaLnBrk="1" hangingPunct="1">
              <a:defRPr/>
            </a:pPr>
            <a:r>
              <a:rPr lang="en-US" altLang="en-US" dirty="0"/>
              <a:t>Baltic States</a:t>
            </a:r>
          </a:p>
          <a:p>
            <a:pPr lvl="1" eaLnBrk="1" hangingPunct="1">
              <a:defRPr/>
            </a:pPr>
            <a:r>
              <a:rPr lang="en-US" altLang="en-US" sz="2000" dirty="0"/>
              <a:t>Lithuania </a:t>
            </a:r>
          </a:p>
          <a:p>
            <a:pPr lvl="1" eaLnBrk="1" hangingPunct="1">
              <a:defRPr/>
            </a:pPr>
            <a:r>
              <a:rPr lang="en-US" altLang="en-US" sz="2000" dirty="0"/>
              <a:t>Latvia (27%) </a:t>
            </a:r>
          </a:p>
          <a:p>
            <a:pPr lvl="1" eaLnBrk="1" hangingPunct="1">
              <a:defRPr/>
            </a:pPr>
            <a:r>
              <a:rPr lang="en-US" altLang="en-US" sz="2000" dirty="0"/>
              <a:t>Estonia (25%)</a:t>
            </a:r>
          </a:p>
          <a:p>
            <a:pPr eaLnBrk="1" hangingPunct="1">
              <a:defRPr/>
            </a:pPr>
            <a:r>
              <a:rPr lang="en-US" altLang="en-US" dirty="0"/>
              <a:t>Caucasus</a:t>
            </a:r>
          </a:p>
          <a:p>
            <a:pPr lvl="1" eaLnBrk="1" hangingPunct="1">
              <a:defRPr/>
            </a:pPr>
            <a:r>
              <a:rPr lang="en-US" altLang="en-US" sz="1800" dirty="0"/>
              <a:t>Azerbaijan, Armenia and Georgia</a:t>
            </a:r>
          </a:p>
          <a:p>
            <a:pPr marL="457200" lvl="1" indent="0" eaLnBrk="1" hangingPunct="1">
              <a:buFontTx/>
              <a:buNone/>
              <a:defRPr/>
            </a:pPr>
            <a:endParaRPr lang="en-US" altLang="en-US" sz="2000" dirty="0"/>
          </a:p>
          <a:p>
            <a:pPr lvl="1" eaLnBrk="1" hangingPunct="1">
              <a:defRPr/>
            </a:pPr>
            <a:endParaRPr lang="en-US" altLang="en-US" dirty="0"/>
          </a:p>
        </p:txBody>
      </p:sp>
      <p:pic>
        <p:nvPicPr>
          <p:cNvPr id="47108" name="Picture 3">
            <a:extLst>
              <a:ext uri="{FF2B5EF4-FFF2-40B4-BE49-F238E27FC236}">
                <a16:creationId xmlns:a16="http://schemas.microsoft.com/office/drawing/2014/main" id="{A77B73F6-83FC-44DB-861C-5AAB425267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1663" y="1524000"/>
            <a:ext cx="63706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EF2F0AB-9680-4EBA-AEF6-866F50A360E6}"/>
              </a:ext>
            </a:extLst>
          </p:cNvPr>
          <p:cNvSpPr>
            <a:spLocks noGrp="1" noChangeArrowheads="1"/>
          </p:cNvSpPr>
          <p:nvPr>
            <p:ph type="title"/>
          </p:nvPr>
        </p:nvSpPr>
        <p:spPr>
          <a:xfrm>
            <a:off x="0" y="381000"/>
            <a:ext cx="9144000" cy="609600"/>
          </a:xfrm>
        </p:spPr>
        <p:txBody>
          <a:bodyPr/>
          <a:lstStyle/>
          <a:p>
            <a:r>
              <a:rPr lang="en-US" altLang="en-US" sz="2800" dirty="0"/>
              <a:t>Could future Russian irredentism lead to a larger conflict with US</a:t>
            </a:r>
            <a:r>
              <a:rPr lang="en-US" altLang="en-US" sz="2800"/>
              <a:t>/NATO? </a:t>
            </a:r>
            <a:r>
              <a:rPr lang="en-US" altLang="en-US" sz="2800" dirty="0"/>
              <a:t>The Baltic states are now in NATO (more on this under geopolitics and supranationalism)</a:t>
            </a:r>
          </a:p>
        </p:txBody>
      </p:sp>
      <p:pic>
        <p:nvPicPr>
          <p:cNvPr id="48131" name="Picture 1">
            <a:extLst>
              <a:ext uri="{FF2B5EF4-FFF2-40B4-BE49-F238E27FC236}">
                <a16:creationId xmlns:a16="http://schemas.microsoft.com/office/drawing/2014/main" id="{4A59E9C2-8302-4A61-997A-45F7229CC4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371600"/>
            <a:ext cx="8477250" cy="534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9366-2378-4FB5-8D8B-179AAE2A4F0E}"/>
              </a:ext>
            </a:extLst>
          </p:cNvPr>
          <p:cNvSpPr>
            <a:spLocks noGrp="1"/>
          </p:cNvSpPr>
          <p:nvPr>
            <p:ph type="title"/>
          </p:nvPr>
        </p:nvSpPr>
        <p:spPr>
          <a:xfrm>
            <a:off x="685800" y="116541"/>
            <a:ext cx="7772400" cy="340659"/>
          </a:xfrm>
        </p:spPr>
        <p:txBody>
          <a:bodyPr/>
          <a:lstStyle/>
          <a:p>
            <a:r>
              <a:rPr lang="en-US" dirty="0"/>
              <a:t>Exceptions to “sovereign” states</a:t>
            </a:r>
          </a:p>
        </p:txBody>
      </p:sp>
      <p:sp>
        <p:nvSpPr>
          <p:cNvPr id="3" name="Content Placeholder 2">
            <a:extLst>
              <a:ext uri="{FF2B5EF4-FFF2-40B4-BE49-F238E27FC236}">
                <a16:creationId xmlns:a16="http://schemas.microsoft.com/office/drawing/2014/main" id="{4138C924-9464-43EF-BE4C-7075F965A2EC}"/>
              </a:ext>
            </a:extLst>
          </p:cNvPr>
          <p:cNvSpPr>
            <a:spLocks noGrp="1"/>
          </p:cNvSpPr>
          <p:nvPr>
            <p:ph idx="1"/>
          </p:nvPr>
        </p:nvSpPr>
        <p:spPr>
          <a:xfrm>
            <a:off x="0" y="457200"/>
            <a:ext cx="9144000" cy="5715000"/>
          </a:xfrm>
        </p:spPr>
        <p:txBody>
          <a:bodyPr/>
          <a:lstStyle/>
          <a:p>
            <a:pPr eaLnBrk="1" hangingPunct="1">
              <a:lnSpc>
                <a:spcPct val="90000"/>
              </a:lnSpc>
              <a:spcBef>
                <a:spcPts val="0"/>
              </a:spcBef>
            </a:pPr>
            <a:r>
              <a:rPr lang="en-US" altLang="en-US" sz="2800" b="1" dirty="0">
                <a:solidFill>
                  <a:srgbClr val="FFFF00"/>
                </a:solidFill>
              </a:rPr>
              <a:t>Satellite state </a:t>
            </a:r>
            <a:r>
              <a:rPr lang="en-US" altLang="en-US" sz="2800" i="1" dirty="0"/>
              <a:t>-- </a:t>
            </a:r>
            <a:r>
              <a:rPr lang="en-US" altLang="en-US" sz="2800" dirty="0"/>
              <a:t>state that falls under domination of another and </a:t>
            </a:r>
            <a:r>
              <a:rPr lang="en-US" altLang="en-US" sz="2800" u="sng" dirty="0"/>
              <a:t>loses much of its sovereignty</a:t>
            </a:r>
            <a:r>
              <a:rPr lang="en-US" altLang="en-US" sz="2800" dirty="0"/>
              <a:t> (aka:  </a:t>
            </a:r>
            <a:r>
              <a:rPr lang="en-US" altLang="en-US" sz="2800" b="1" dirty="0">
                <a:solidFill>
                  <a:srgbClr val="FFFF00"/>
                </a:solidFill>
              </a:rPr>
              <a:t>puppet state</a:t>
            </a:r>
            <a:r>
              <a:rPr lang="en-US" altLang="en-US" sz="2800" dirty="0"/>
              <a:t>)</a:t>
            </a:r>
          </a:p>
          <a:p>
            <a:pPr lvl="1" eaLnBrk="1" hangingPunct="1">
              <a:lnSpc>
                <a:spcPct val="90000"/>
              </a:lnSpc>
              <a:spcBef>
                <a:spcPts val="0"/>
              </a:spcBef>
            </a:pPr>
            <a:r>
              <a:rPr lang="en-US" altLang="en-US" sz="2000" dirty="0"/>
              <a:t>Eastern European countries under Soviet domination during Cold War</a:t>
            </a:r>
          </a:p>
          <a:p>
            <a:pPr lvl="2" eaLnBrk="1" hangingPunct="1">
              <a:lnSpc>
                <a:spcPct val="90000"/>
              </a:lnSpc>
              <a:spcBef>
                <a:spcPts val="0"/>
              </a:spcBef>
            </a:pPr>
            <a:endParaRPr lang="en-US" altLang="en-US" sz="2000" dirty="0"/>
          </a:p>
          <a:p>
            <a:pPr lvl="1" eaLnBrk="1" hangingPunct="1">
              <a:lnSpc>
                <a:spcPct val="90000"/>
              </a:lnSpc>
              <a:spcBef>
                <a:spcPts val="0"/>
              </a:spcBef>
            </a:pPr>
            <a:endParaRPr lang="en-US" altLang="en-US" sz="2000" dirty="0"/>
          </a:p>
          <a:p>
            <a:pPr eaLnBrk="1" hangingPunct="1">
              <a:lnSpc>
                <a:spcPct val="90000"/>
              </a:lnSpc>
            </a:pPr>
            <a:endParaRPr lang="en-US" altLang="en-US" sz="2800" dirty="0"/>
          </a:p>
          <a:p>
            <a:endParaRPr lang="en-US" dirty="0"/>
          </a:p>
        </p:txBody>
      </p:sp>
    </p:spTree>
    <p:extLst>
      <p:ext uri="{BB962C8B-B14F-4D97-AF65-F5344CB8AC3E}">
        <p14:creationId xmlns:p14="http://schemas.microsoft.com/office/powerpoint/2010/main" val="5818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3E008157-7917-4A9C-ACB6-ED44AF37F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9366-2378-4FB5-8D8B-179AAE2A4F0E}"/>
              </a:ext>
            </a:extLst>
          </p:cNvPr>
          <p:cNvSpPr>
            <a:spLocks noGrp="1"/>
          </p:cNvSpPr>
          <p:nvPr>
            <p:ph type="title"/>
          </p:nvPr>
        </p:nvSpPr>
        <p:spPr>
          <a:xfrm>
            <a:off x="685800" y="116541"/>
            <a:ext cx="7772400" cy="340659"/>
          </a:xfrm>
        </p:spPr>
        <p:txBody>
          <a:bodyPr/>
          <a:lstStyle/>
          <a:p>
            <a:r>
              <a:rPr lang="en-US" dirty="0"/>
              <a:t>Exceptions to “sovereign” states</a:t>
            </a:r>
          </a:p>
        </p:txBody>
      </p:sp>
      <p:sp>
        <p:nvSpPr>
          <p:cNvPr id="3" name="Content Placeholder 2">
            <a:extLst>
              <a:ext uri="{FF2B5EF4-FFF2-40B4-BE49-F238E27FC236}">
                <a16:creationId xmlns:a16="http://schemas.microsoft.com/office/drawing/2014/main" id="{4138C924-9464-43EF-BE4C-7075F965A2EC}"/>
              </a:ext>
            </a:extLst>
          </p:cNvPr>
          <p:cNvSpPr>
            <a:spLocks noGrp="1"/>
          </p:cNvSpPr>
          <p:nvPr>
            <p:ph idx="1"/>
          </p:nvPr>
        </p:nvSpPr>
        <p:spPr>
          <a:xfrm>
            <a:off x="0" y="571500"/>
            <a:ext cx="9144000" cy="5715000"/>
          </a:xfrm>
        </p:spPr>
        <p:txBody>
          <a:bodyPr/>
          <a:lstStyle/>
          <a:p>
            <a:pPr eaLnBrk="1" hangingPunct="1">
              <a:lnSpc>
                <a:spcPct val="90000"/>
              </a:lnSpc>
              <a:spcBef>
                <a:spcPts val="0"/>
              </a:spcBef>
            </a:pPr>
            <a:r>
              <a:rPr lang="en-US" altLang="en-US" sz="2800" b="1" dirty="0">
                <a:solidFill>
                  <a:srgbClr val="FFFF00"/>
                </a:solidFill>
              </a:rPr>
              <a:t>Satellite state </a:t>
            </a:r>
            <a:r>
              <a:rPr lang="en-US" altLang="en-US" sz="2800" i="1" dirty="0"/>
              <a:t>-- </a:t>
            </a:r>
            <a:r>
              <a:rPr lang="en-US" altLang="en-US" sz="2800" dirty="0"/>
              <a:t>state that falls under domination of another and </a:t>
            </a:r>
            <a:r>
              <a:rPr lang="en-US" altLang="en-US" sz="2800" u="sng" dirty="0"/>
              <a:t>loses much of its sovereignty</a:t>
            </a:r>
            <a:r>
              <a:rPr lang="en-US" altLang="en-US" sz="2800" dirty="0"/>
              <a:t> (aka:  </a:t>
            </a:r>
            <a:r>
              <a:rPr lang="en-US" altLang="en-US" sz="2800" b="1" dirty="0">
                <a:solidFill>
                  <a:srgbClr val="FFFF00"/>
                </a:solidFill>
              </a:rPr>
              <a:t>puppet state</a:t>
            </a:r>
            <a:r>
              <a:rPr lang="en-US" altLang="en-US" sz="2800" dirty="0"/>
              <a:t>)</a:t>
            </a:r>
          </a:p>
          <a:p>
            <a:pPr lvl="1" eaLnBrk="1" hangingPunct="1">
              <a:lnSpc>
                <a:spcPct val="90000"/>
              </a:lnSpc>
              <a:spcBef>
                <a:spcPts val="0"/>
              </a:spcBef>
            </a:pPr>
            <a:r>
              <a:rPr lang="en-US" altLang="en-US" sz="2000" dirty="0"/>
              <a:t>Eastern European countries under Soviet domination during Cold War</a:t>
            </a:r>
          </a:p>
          <a:p>
            <a:pPr eaLnBrk="1" hangingPunct="1">
              <a:lnSpc>
                <a:spcPct val="90000"/>
              </a:lnSpc>
              <a:spcBef>
                <a:spcPts val="0"/>
              </a:spcBef>
            </a:pPr>
            <a:r>
              <a:rPr lang="en-US" altLang="en-US" sz="2800" b="1" dirty="0">
                <a:solidFill>
                  <a:srgbClr val="FFFF00"/>
                </a:solidFill>
              </a:rPr>
              <a:t>Autonomous/semi-autonomous regions </a:t>
            </a:r>
            <a:r>
              <a:rPr lang="en-US" altLang="en-US" sz="2800" dirty="0"/>
              <a:t>– areas of  a state that are given a degree of self-determination. </a:t>
            </a:r>
          </a:p>
          <a:p>
            <a:pPr lvl="1" eaLnBrk="1" hangingPunct="1">
              <a:lnSpc>
                <a:spcPct val="90000"/>
              </a:lnSpc>
              <a:spcBef>
                <a:spcPts val="0"/>
              </a:spcBef>
            </a:pPr>
            <a:r>
              <a:rPr lang="en-US" altLang="en-US" sz="2000" dirty="0"/>
              <a:t>Usually distant from main country or an ethnic minority</a:t>
            </a:r>
          </a:p>
          <a:p>
            <a:pPr lvl="2" eaLnBrk="1" hangingPunct="1">
              <a:lnSpc>
                <a:spcPct val="90000"/>
              </a:lnSpc>
              <a:spcBef>
                <a:spcPts val="0"/>
              </a:spcBef>
            </a:pPr>
            <a:r>
              <a:rPr lang="en-US" altLang="en-US" sz="2000" dirty="0"/>
              <a:t>Native American reservations (US), Hong Kong (China), Iraq (Kurdistan), Israel (Palestinian Territory, West Bank) </a:t>
            </a:r>
          </a:p>
          <a:p>
            <a:pPr lvl="1" eaLnBrk="1" hangingPunct="1">
              <a:lnSpc>
                <a:spcPct val="90000"/>
              </a:lnSpc>
              <a:spcBef>
                <a:spcPts val="0"/>
              </a:spcBef>
            </a:pPr>
            <a:r>
              <a:rPr lang="en-US" altLang="en-US" sz="2000" dirty="0"/>
              <a:t>Methods/Motivations?  We will cover later</a:t>
            </a:r>
          </a:p>
          <a:p>
            <a:pPr eaLnBrk="1" hangingPunct="1">
              <a:lnSpc>
                <a:spcPct val="90000"/>
              </a:lnSpc>
              <a:spcBef>
                <a:spcPts val="0"/>
              </a:spcBef>
            </a:pPr>
            <a:r>
              <a:rPr lang="en-US" altLang="en-US" sz="2800" dirty="0"/>
              <a:t>And then there is </a:t>
            </a:r>
            <a:r>
              <a:rPr lang="en-US" altLang="en-US" sz="2800" b="1" dirty="0">
                <a:solidFill>
                  <a:srgbClr val="FFFF00"/>
                </a:solidFill>
              </a:rPr>
              <a:t>China/Taiwan</a:t>
            </a:r>
          </a:p>
          <a:p>
            <a:pPr lvl="1" eaLnBrk="1" hangingPunct="1">
              <a:lnSpc>
                <a:spcPct val="90000"/>
              </a:lnSpc>
              <a:spcBef>
                <a:spcPts val="0"/>
              </a:spcBef>
            </a:pPr>
            <a:r>
              <a:rPr lang="en-US" altLang="en-US" sz="2000" dirty="0"/>
              <a:t>Both claim to be the sovereign government of a combined China. In reality each is “sovereign” over its own territory, Taiwan is not recognized internationally as a sovereign state.  Watch this: </a:t>
            </a:r>
            <a:r>
              <a:rPr lang="en-US" altLang="en-US" sz="2000" dirty="0">
                <a:solidFill>
                  <a:srgbClr val="FFFF00"/>
                </a:solidFill>
                <a:hlinkClick r:id="rId2">
                  <a:extLst>
                    <a:ext uri="{A12FA001-AC4F-418D-AE19-62706E023703}">
                      <ahyp:hlinkClr xmlns:ahyp="http://schemas.microsoft.com/office/drawing/2018/hyperlinkcolor" val="tx"/>
                    </a:ext>
                  </a:extLst>
                </a:hlinkClick>
              </a:rPr>
              <a:t>https://www.youtube.com/watch?v=MZqVv2wj6C4</a:t>
            </a:r>
            <a:endParaRPr lang="en-US" altLang="en-US" sz="2000" dirty="0">
              <a:solidFill>
                <a:srgbClr val="FFFF00"/>
              </a:solidFill>
            </a:endParaRPr>
          </a:p>
          <a:p>
            <a:pPr lvl="1" eaLnBrk="1" hangingPunct="1">
              <a:lnSpc>
                <a:spcPct val="90000"/>
              </a:lnSpc>
              <a:spcBef>
                <a:spcPts val="0"/>
              </a:spcBef>
            </a:pPr>
            <a:endParaRPr lang="en-US" altLang="en-US" sz="2000" dirty="0"/>
          </a:p>
          <a:p>
            <a:pPr eaLnBrk="1" hangingPunct="1">
              <a:lnSpc>
                <a:spcPct val="90000"/>
              </a:lnSpc>
            </a:pPr>
            <a:endParaRPr lang="en-US" altLang="en-US" sz="2800" dirty="0"/>
          </a:p>
          <a:p>
            <a:endParaRPr lang="en-US" dirty="0"/>
          </a:p>
        </p:txBody>
      </p:sp>
    </p:spTree>
    <p:extLst>
      <p:ext uri="{BB962C8B-B14F-4D97-AF65-F5344CB8AC3E}">
        <p14:creationId xmlns:p14="http://schemas.microsoft.com/office/powerpoint/2010/main" val="30843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9A19F64-AE02-4525-B6DE-3CD9DDECA0F7}"/>
              </a:ext>
            </a:extLst>
          </p:cNvPr>
          <p:cNvSpPr>
            <a:spLocks noGrp="1" noChangeArrowheads="1"/>
          </p:cNvSpPr>
          <p:nvPr>
            <p:ph type="title" idx="4294967295"/>
          </p:nvPr>
        </p:nvSpPr>
        <p:spPr>
          <a:xfrm>
            <a:off x="685800" y="381000"/>
            <a:ext cx="7772400" cy="1143000"/>
          </a:xfrm>
        </p:spPr>
        <p:txBody>
          <a:bodyPr/>
          <a:lstStyle/>
          <a:p>
            <a:pPr eaLnBrk="1" hangingPunct="1"/>
            <a:br>
              <a:rPr lang="en-US" altLang="en-US"/>
            </a:br>
            <a:endParaRPr lang="en-US" altLang="en-US"/>
          </a:p>
        </p:txBody>
      </p:sp>
      <p:pic>
        <p:nvPicPr>
          <p:cNvPr id="36867" name="Content Placeholder 1">
            <a:extLst>
              <a:ext uri="{FF2B5EF4-FFF2-40B4-BE49-F238E27FC236}">
                <a16:creationId xmlns:a16="http://schemas.microsoft.com/office/drawing/2014/main" id="{B89F0457-1EFF-4772-BA73-88F9F279FEB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54013" y="685800"/>
            <a:ext cx="8332787" cy="51943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2CC2528-0563-4F9D-A2D4-B2EBEB060CB5}"/>
              </a:ext>
            </a:extLst>
          </p:cNvPr>
          <p:cNvSpPr>
            <a:spLocks noGrp="1" noChangeArrowheads="1"/>
          </p:cNvSpPr>
          <p:nvPr>
            <p:ph type="title" idx="4294967295"/>
          </p:nvPr>
        </p:nvSpPr>
        <p:spPr>
          <a:xfrm>
            <a:off x="705787" y="161365"/>
            <a:ext cx="4625715" cy="685800"/>
          </a:xfrm>
        </p:spPr>
        <p:txBody>
          <a:bodyPr/>
          <a:lstStyle/>
          <a:p>
            <a:pPr eaLnBrk="1" hangingPunct="1"/>
            <a:r>
              <a:rPr lang="en-US" altLang="en-US" dirty="0"/>
              <a:t>Breakdown or collapse of states</a:t>
            </a:r>
          </a:p>
        </p:txBody>
      </p:sp>
      <p:sp>
        <p:nvSpPr>
          <p:cNvPr id="29699" name="Content Placeholder 2">
            <a:extLst>
              <a:ext uri="{FF2B5EF4-FFF2-40B4-BE49-F238E27FC236}">
                <a16:creationId xmlns:a16="http://schemas.microsoft.com/office/drawing/2014/main" id="{60E4911B-BDFF-4A01-80EC-36EBABF47755}"/>
              </a:ext>
            </a:extLst>
          </p:cNvPr>
          <p:cNvSpPr>
            <a:spLocks noGrp="1" noChangeArrowheads="1"/>
          </p:cNvSpPr>
          <p:nvPr>
            <p:ph idx="4294967295"/>
          </p:nvPr>
        </p:nvSpPr>
        <p:spPr>
          <a:xfrm>
            <a:off x="-419100" y="1066800"/>
            <a:ext cx="6819900" cy="6019800"/>
          </a:xfrm>
        </p:spPr>
        <p:txBody>
          <a:bodyPr/>
          <a:lstStyle/>
          <a:p>
            <a:pPr lvl="1" eaLnBrk="1" hangingPunct="1">
              <a:spcBef>
                <a:spcPts val="0"/>
              </a:spcBef>
            </a:pPr>
            <a:r>
              <a:rPr lang="en-US" altLang="en-US" dirty="0">
                <a:solidFill>
                  <a:srgbClr val="FFFF00"/>
                </a:solidFill>
              </a:rPr>
              <a:t>failed state?</a:t>
            </a:r>
          </a:p>
          <a:p>
            <a:pPr lvl="2" eaLnBrk="1" hangingPunct="1">
              <a:spcBef>
                <a:spcPts val="0"/>
              </a:spcBef>
            </a:pPr>
            <a:r>
              <a:rPr lang="en-US" altLang="en-US" sz="2000" dirty="0"/>
              <a:t>a state whose political or economic system has become so weak that the government is </a:t>
            </a:r>
            <a:r>
              <a:rPr lang="en-US" altLang="en-US" sz="2000" b="1" dirty="0">
                <a:solidFill>
                  <a:srgbClr val="FFFF00"/>
                </a:solidFill>
              </a:rPr>
              <a:t>no longer in control</a:t>
            </a:r>
            <a:r>
              <a:rPr lang="en-US" altLang="en-US" sz="2000" dirty="0"/>
              <a:t>.</a:t>
            </a:r>
          </a:p>
          <a:p>
            <a:pPr lvl="3" eaLnBrk="1" hangingPunct="1">
              <a:spcBef>
                <a:spcPts val="0"/>
              </a:spcBef>
            </a:pPr>
            <a:r>
              <a:rPr lang="en-US" altLang="en-US" dirty="0"/>
              <a:t>Lebanon</a:t>
            </a:r>
          </a:p>
          <a:p>
            <a:pPr lvl="3" eaLnBrk="1" hangingPunct="1">
              <a:spcBef>
                <a:spcPts val="0"/>
              </a:spcBef>
            </a:pPr>
            <a:r>
              <a:rPr lang="en-US" altLang="en-US" dirty="0"/>
              <a:t>Yemen</a:t>
            </a:r>
          </a:p>
          <a:p>
            <a:pPr lvl="3" eaLnBrk="1" hangingPunct="1">
              <a:spcBef>
                <a:spcPts val="0"/>
              </a:spcBef>
            </a:pPr>
            <a:r>
              <a:rPr lang="en-US" altLang="en-US" dirty="0"/>
              <a:t>Somalia…Evidence? = pirates</a:t>
            </a:r>
          </a:p>
          <a:p>
            <a:pPr lvl="1" eaLnBrk="1" hangingPunct="1">
              <a:spcBef>
                <a:spcPts val="0"/>
              </a:spcBef>
            </a:pPr>
            <a:r>
              <a:rPr lang="en-US" altLang="en-US" dirty="0">
                <a:solidFill>
                  <a:srgbClr val="FFFF00"/>
                </a:solidFill>
              </a:rPr>
              <a:t>“balkaniz</a:t>
            </a:r>
            <a:r>
              <a:rPr lang="en-US" altLang="en-US" u="sng" dirty="0">
                <a:solidFill>
                  <a:srgbClr val="FFFF00"/>
                </a:solidFill>
              </a:rPr>
              <a:t>ed</a:t>
            </a:r>
            <a:r>
              <a:rPr lang="en-US" altLang="en-US" dirty="0">
                <a:solidFill>
                  <a:srgbClr val="FFFF00"/>
                </a:solidFill>
              </a:rPr>
              <a:t>” (adj.) </a:t>
            </a:r>
          </a:p>
          <a:p>
            <a:pPr lvl="2" eaLnBrk="1" hangingPunct="1">
              <a:spcBef>
                <a:spcPts val="0"/>
              </a:spcBef>
            </a:pPr>
            <a:r>
              <a:rPr lang="en-US" altLang="en-US" sz="2000" b="1" dirty="0">
                <a:solidFill>
                  <a:srgbClr val="FFFF00"/>
                </a:solidFill>
              </a:rPr>
              <a:t>area</a:t>
            </a:r>
            <a:r>
              <a:rPr lang="en-US" altLang="en-US" sz="2000" dirty="0"/>
              <a:t> that can’t stabilize into sovereign states due to ethnic conflict</a:t>
            </a:r>
          </a:p>
          <a:p>
            <a:pPr lvl="1" eaLnBrk="1" hangingPunct="1">
              <a:spcBef>
                <a:spcPts val="0"/>
              </a:spcBef>
            </a:pPr>
            <a:r>
              <a:rPr lang="en-US" altLang="en-US" dirty="0">
                <a:solidFill>
                  <a:srgbClr val="FFFF00"/>
                </a:solidFill>
              </a:rPr>
              <a:t>“balkaniz</a:t>
            </a:r>
            <a:r>
              <a:rPr lang="en-US" altLang="en-US" u="sng" dirty="0">
                <a:solidFill>
                  <a:srgbClr val="FFFF00"/>
                </a:solidFill>
              </a:rPr>
              <a:t>ation</a:t>
            </a:r>
            <a:r>
              <a:rPr lang="en-US" altLang="en-US" dirty="0">
                <a:solidFill>
                  <a:srgbClr val="FFFF00"/>
                </a:solidFill>
              </a:rPr>
              <a:t>” (n.) </a:t>
            </a:r>
          </a:p>
          <a:p>
            <a:pPr lvl="2" eaLnBrk="1" hangingPunct="1">
              <a:spcBef>
                <a:spcPts val="0"/>
              </a:spcBef>
            </a:pPr>
            <a:r>
              <a:rPr lang="en-US" altLang="en-US" sz="2000" b="1" dirty="0">
                <a:solidFill>
                  <a:srgbClr val="FFFF00"/>
                </a:solidFill>
              </a:rPr>
              <a:t>breakdown of state </a:t>
            </a:r>
            <a:r>
              <a:rPr lang="en-US" altLang="en-US" sz="2000" dirty="0"/>
              <a:t>due to ethnic conflict (this could be the end result of devolution)</a:t>
            </a:r>
          </a:p>
          <a:p>
            <a:pPr lvl="3" eaLnBrk="1" hangingPunct="1">
              <a:spcBef>
                <a:spcPts val="0"/>
              </a:spcBef>
            </a:pPr>
            <a:r>
              <a:rPr lang="en-US" altLang="en-US" dirty="0"/>
              <a:t>Yugoslavia</a:t>
            </a:r>
          </a:p>
          <a:p>
            <a:pPr lvl="3" eaLnBrk="1" hangingPunct="1">
              <a:spcBef>
                <a:spcPts val="0"/>
              </a:spcBef>
            </a:pPr>
            <a:r>
              <a:rPr lang="en-US" altLang="en-US" dirty="0"/>
              <a:t>USSR</a:t>
            </a:r>
          </a:p>
          <a:p>
            <a:pPr lvl="3" eaLnBrk="1" hangingPunct="1">
              <a:spcBef>
                <a:spcPts val="0"/>
              </a:spcBef>
            </a:pPr>
            <a:r>
              <a:rPr lang="en-US" altLang="en-US" dirty="0"/>
              <a:t>Czechoslovakia</a:t>
            </a:r>
          </a:p>
          <a:p>
            <a:pPr lvl="3" eaLnBrk="1" hangingPunct="1">
              <a:spcBef>
                <a:spcPts val="0"/>
              </a:spcBef>
            </a:pPr>
            <a:r>
              <a:rPr lang="en-US" altLang="en-US" dirty="0"/>
              <a:t>Sudan (Arab North, Christian/Animist South)</a:t>
            </a:r>
          </a:p>
          <a:p>
            <a:pPr lvl="2" eaLnBrk="1" hangingPunct="1"/>
            <a:endParaRPr lang="en-US" altLang="en-US" dirty="0">
              <a:solidFill>
                <a:srgbClr val="FFFF00"/>
              </a:solidFill>
            </a:endParaRPr>
          </a:p>
        </p:txBody>
      </p:sp>
      <p:pic>
        <p:nvPicPr>
          <p:cNvPr id="3" name="Picture 2" descr="Map&#10;&#10;Description automatically generated">
            <a:extLst>
              <a:ext uri="{FF2B5EF4-FFF2-40B4-BE49-F238E27FC236}">
                <a16:creationId xmlns:a16="http://schemas.microsoft.com/office/drawing/2014/main" id="{CD67AC48-16F2-462A-A617-7C596D7B3FCF}"/>
              </a:ext>
            </a:extLst>
          </p:cNvPr>
          <p:cNvPicPr>
            <a:picLocks noChangeAspect="1"/>
          </p:cNvPicPr>
          <p:nvPr/>
        </p:nvPicPr>
        <p:blipFill>
          <a:blip r:embed="rId3"/>
          <a:stretch>
            <a:fillRect/>
          </a:stretch>
        </p:blipFill>
        <p:spPr>
          <a:xfrm>
            <a:off x="6400800" y="3946431"/>
            <a:ext cx="2479054" cy="2709863"/>
          </a:xfrm>
          <a:prstGeom prst="rect">
            <a:avLst/>
          </a:prstGeom>
        </p:spPr>
      </p:pic>
      <p:pic>
        <p:nvPicPr>
          <p:cNvPr id="7" name="Picture 6" descr="Map&#10;&#10;Description automatically generated">
            <a:extLst>
              <a:ext uri="{FF2B5EF4-FFF2-40B4-BE49-F238E27FC236}">
                <a16:creationId xmlns:a16="http://schemas.microsoft.com/office/drawing/2014/main" id="{37EBDE34-4CE9-4164-BD45-ED4F5AFFEF17}"/>
              </a:ext>
            </a:extLst>
          </p:cNvPr>
          <p:cNvPicPr>
            <a:picLocks noChangeAspect="1"/>
          </p:cNvPicPr>
          <p:nvPr/>
        </p:nvPicPr>
        <p:blipFill>
          <a:blip r:embed="rId4"/>
          <a:stretch>
            <a:fillRect/>
          </a:stretch>
        </p:blipFill>
        <p:spPr>
          <a:xfrm>
            <a:off x="6125356" y="161365"/>
            <a:ext cx="2857500" cy="3686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6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97CA-8B55-4799-BAB3-4D4A545BEFAE}"/>
              </a:ext>
            </a:extLst>
          </p:cNvPr>
          <p:cNvSpPr>
            <a:spLocks noGrp="1"/>
          </p:cNvSpPr>
          <p:nvPr>
            <p:ph type="title"/>
          </p:nvPr>
        </p:nvSpPr>
        <p:spPr>
          <a:xfrm>
            <a:off x="690282" y="152400"/>
            <a:ext cx="7772400" cy="381000"/>
          </a:xfrm>
        </p:spPr>
        <p:txBody>
          <a:bodyPr/>
          <a:lstStyle/>
          <a:p>
            <a:r>
              <a:rPr lang="en-US" dirty="0"/>
              <a:t>Failed States</a:t>
            </a:r>
          </a:p>
        </p:txBody>
      </p:sp>
      <p:sp>
        <p:nvSpPr>
          <p:cNvPr id="3" name="Content Placeholder 2">
            <a:extLst>
              <a:ext uri="{FF2B5EF4-FFF2-40B4-BE49-F238E27FC236}">
                <a16:creationId xmlns:a16="http://schemas.microsoft.com/office/drawing/2014/main" id="{B51F3ADC-7AB8-ABA8-03C5-ABF10DF05376}"/>
              </a:ext>
            </a:extLst>
          </p:cNvPr>
          <p:cNvSpPr>
            <a:spLocks noGrp="1"/>
          </p:cNvSpPr>
          <p:nvPr>
            <p:ph sz="half" idx="1"/>
          </p:nvPr>
        </p:nvSpPr>
        <p:spPr>
          <a:xfrm>
            <a:off x="0" y="5181600"/>
            <a:ext cx="8991600" cy="1143000"/>
          </a:xfrm>
        </p:spPr>
        <p:txBody>
          <a:bodyPr/>
          <a:lstStyle/>
          <a:p>
            <a:r>
              <a:rPr lang="en-US" sz="2400" dirty="0"/>
              <a:t>In our next lecture, we will discuss factors that make states stronger, more united and sovereign vs. those which might weaken them and lead to their failure.  These are referred to as </a:t>
            </a:r>
            <a:r>
              <a:rPr lang="en-US" sz="2400" b="1" dirty="0">
                <a:solidFill>
                  <a:srgbClr val="FFFF00"/>
                </a:solidFill>
              </a:rPr>
              <a:t>centripetal</a:t>
            </a:r>
            <a:r>
              <a:rPr lang="en-US" sz="2400" dirty="0"/>
              <a:t> and </a:t>
            </a:r>
            <a:r>
              <a:rPr lang="en-US" sz="2400" b="1" dirty="0">
                <a:solidFill>
                  <a:srgbClr val="FFFF00"/>
                </a:solidFill>
              </a:rPr>
              <a:t>centrifugal</a:t>
            </a:r>
            <a:r>
              <a:rPr lang="en-US" sz="2400" dirty="0"/>
              <a:t> forces.</a:t>
            </a:r>
          </a:p>
        </p:txBody>
      </p:sp>
      <p:pic>
        <p:nvPicPr>
          <p:cNvPr id="4" name="Picture 3" descr="Diagram&#10;&#10;Description automatically generated">
            <a:extLst>
              <a:ext uri="{FF2B5EF4-FFF2-40B4-BE49-F238E27FC236}">
                <a16:creationId xmlns:a16="http://schemas.microsoft.com/office/drawing/2014/main" id="{C5387908-F01D-4A3A-8A22-7FDC4C0E9F3F}"/>
              </a:ext>
            </a:extLst>
          </p:cNvPr>
          <p:cNvPicPr>
            <a:picLocks noChangeAspect="1"/>
          </p:cNvPicPr>
          <p:nvPr/>
        </p:nvPicPr>
        <p:blipFill rotWithShape="1">
          <a:blip r:embed="rId2"/>
          <a:srcRect b="6897"/>
          <a:stretch/>
        </p:blipFill>
        <p:spPr>
          <a:xfrm>
            <a:off x="140373" y="627528"/>
            <a:ext cx="8819362" cy="4554072"/>
          </a:xfrm>
          <a:prstGeom prst="rect">
            <a:avLst/>
          </a:prstGeom>
        </p:spPr>
      </p:pic>
    </p:spTree>
    <p:extLst>
      <p:ext uri="{BB962C8B-B14F-4D97-AF65-F5344CB8AC3E}">
        <p14:creationId xmlns:p14="http://schemas.microsoft.com/office/powerpoint/2010/main" val="121628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1DB3F02-DA0D-47FA-B7F3-73C554015898}"/>
              </a:ext>
            </a:extLst>
          </p:cNvPr>
          <p:cNvSpPr>
            <a:spLocks noGrp="1" noChangeArrowheads="1"/>
          </p:cNvSpPr>
          <p:nvPr>
            <p:ph type="title"/>
          </p:nvPr>
        </p:nvSpPr>
        <p:spPr>
          <a:xfrm>
            <a:off x="228600" y="152400"/>
            <a:ext cx="8686800" cy="457200"/>
          </a:xfrm>
        </p:spPr>
        <p:txBody>
          <a:bodyPr/>
          <a:lstStyle/>
          <a:p>
            <a:pPr eaLnBrk="1" hangingPunct="1"/>
            <a:r>
              <a:rPr lang="en-US" altLang="en-US"/>
              <a:t>United Nations Membership (States)</a:t>
            </a:r>
            <a:endParaRPr lang="en-US" altLang="en-US" sz="2800"/>
          </a:p>
        </p:txBody>
      </p:sp>
      <p:sp>
        <p:nvSpPr>
          <p:cNvPr id="15363" name="Content Placeholder 1">
            <a:extLst>
              <a:ext uri="{FF2B5EF4-FFF2-40B4-BE49-F238E27FC236}">
                <a16:creationId xmlns:a16="http://schemas.microsoft.com/office/drawing/2014/main" id="{A6D391F6-CC65-4DD0-A813-0C498D7E3D32}"/>
              </a:ext>
            </a:extLst>
          </p:cNvPr>
          <p:cNvSpPr>
            <a:spLocks noGrp="1" noChangeArrowheads="1"/>
          </p:cNvSpPr>
          <p:nvPr>
            <p:ph idx="1"/>
          </p:nvPr>
        </p:nvSpPr>
        <p:spPr>
          <a:xfrm>
            <a:off x="0" y="4598988"/>
            <a:ext cx="9144000" cy="1497012"/>
          </a:xfrm>
        </p:spPr>
        <p:txBody>
          <a:bodyPr/>
          <a:lstStyle/>
          <a:p>
            <a:pPr>
              <a:spcBef>
                <a:spcPts val="0"/>
              </a:spcBef>
            </a:pPr>
            <a:r>
              <a:rPr lang="en-US" altLang="en-US" sz="2800" dirty="0"/>
              <a:t>Post-WWII creation of states</a:t>
            </a:r>
          </a:p>
          <a:p>
            <a:pPr lvl="1">
              <a:spcBef>
                <a:spcPts val="0"/>
              </a:spcBef>
            </a:pPr>
            <a:r>
              <a:rPr lang="en-US" altLang="en-US" sz="2400" dirty="0"/>
              <a:t>51 original members (1940s)</a:t>
            </a:r>
          </a:p>
          <a:p>
            <a:pPr lvl="1">
              <a:spcBef>
                <a:spcPts val="0"/>
              </a:spcBef>
            </a:pPr>
            <a:r>
              <a:rPr lang="en-US" altLang="en-US" sz="2400" dirty="0"/>
              <a:t>surge in 1960s (</a:t>
            </a:r>
            <a:r>
              <a:rPr lang="en-US" altLang="en-US" sz="2400" b="1" dirty="0">
                <a:solidFill>
                  <a:srgbClr val="FFFF00"/>
                </a:solidFill>
              </a:rPr>
              <a:t>decolonization</a:t>
            </a:r>
            <a:r>
              <a:rPr lang="en-US" altLang="en-US" sz="2400" dirty="0"/>
              <a:t> in newly free Africa)</a:t>
            </a:r>
          </a:p>
          <a:p>
            <a:pPr lvl="1">
              <a:spcBef>
                <a:spcPts val="0"/>
              </a:spcBef>
            </a:pPr>
            <a:r>
              <a:rPr lang="en-US" altLang="en-US" sz="2400" dirty="0"/>
              <a:t>surge in early 1990s  (</a:t>
            </a:r>
            <a:r>
              <a:rPr lang="en-US" altLang="en-US" sz="2400" b="1" dirty="0">
                <a:solidFill>
                  <a:srgbClr val="FFFF00"/>
                </a:solidFill>
              </a:rPr>
              <a:t>fall of communism</a:t>
            </a:r>
            <a:r>
              <a:rPr lang="en-US" altLang="en-US" sz="2400" dirty="0"/>
              <a:t> new states formed out of the USSR, Yugoslavia, </a:t>
            </a:r>
            <a:r>
              <a:rPr lang="en-US" altLang="en-US" sz="2400" dirty="0" err="1"/>
              <a:t>Czecholslovakia</a:t>
            </a:r>
            <a:r>
              <a:rPr lang="en-US" altLang="en-US" sz="2400" dirty="0"/>
              <a:t>)</a:t>
            </a:r>
          </a:p>
          <a:p>
            <a:pPr lvl="1">
              <a:spcBef>
                <a:spcPts val="0"/>
              </a:spcBef>
            </a:pPr>
            <a:r>
              <a:rPr lang="en-US" altLang="en-US" sz="2400" dirty="0"/>
              <a:t>Now around 200 (193)! </a:t>
            </a:r>
          </a:p>
          <a:p>
            <a:pPr lvl="1"/>
            <a:endParaRPr lang="en-US" altLang="en-US" dirty="0"/>
          </a:p>
        </p:txBody>
      </p:sp>
      <p:pic>
        <p:nvPicPr>
          <p:cNvPr id="18436" name="Picture 2">
            <a:extLst>
              <a:ext uri="{FF2B5EF4-FFF2-40B4-BE49-F238E27FC236}">
                <a16:creationId xmlns:a16="http://schemas.microsoft.com/office/drawing/2014/main" id="{3A8F9CCA-3498-4754-A959-D1BD73DDB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12788"/>
            <a:ext cx="52435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FA81A1E-6557-4411-B311-1E4C94F08F22}"/>
              </a:ext>
            </a:extLst>
          </p:cNvPr>
          <p:cNvSpPr>
            <a:spLocks noGrp="1" noChangeArrowheads="1"/>
          </p:cNvSpPr>
          <p:nvPr>
            <p:ph type="title"/>
          </p:nvPr>
        </p:nvSpPr>
        <p:spPr>
          <a:xfrm>
            <a:off x="116541" y="107576"/>
            <a:ext cx="9144000" cy="609600"/>
          </a:xfrm>
        </p:spPr>
        <p:txBody>
          <a:bodyPr/>
          <a:lstStyle/>
          <a:p>
            <a:pPr eaLnBrk="1" hangingPunct="1"/>
            <a:r>
              <a:rPr lang="en-US" altLang="en-US" dirty="0"/>
              <a:t>What makes a “state”? </a:t>
            </a:r>
            <a:br>
              <a:rPr lang="en-US" altLang="en-US" dirty="0"/>
            </a:br>
            <a:endParaRPr lang="en-US" altLang="en-US" sz="2000" dirty="0"/>
          </a:p>
        </p:txBody>
      </p:sp>
      <p:sp>
        <p:nvSpPr>
          <p:cNvPr id="3075" name="Content Placeholder 6">
            <a:extLst>
              <a:ext uri="{FF2B5EF4-FFF2-40B4-BE49-F238E27FC236}">
                <a16:creationId xmlns:a16="http://schemas.microsoft.com/office/drawing/2014/main" id="{5A591B4B-FAE5-4ACF-8FC1-323C49376B3B}"/>
              </a:ext>
            </a:extLst>
          </p:cNvPr>
          <p:cNvSpPr>
            <a:spLocks noGrp="1" noChangeArrowheads="1"/>
          </p:cNvSpPr>
          <p:nvPr>
            <p:ph idx="1"/>
          </p:nvPr>
        </p:nvSpPr>
        <p:spPr>
          <a:xfrm>
            <a:off x="152400" y="533400"/>
            <a:ext cx="8839200" cy="6324600"/>
          </a:xfrm>
        </p:spPr>
        <p:txBody>
          <a:bodyPr/>
          <a:lstStyle/>
          <a:p>
            <a:pPr eaLnBrk="1" hangingPunct="1">
              <a:lnSpc>
                <a:spcPct val="90000"/>
              </a:lnSpc>
            </a:pPr>
            <a:r>
              <a:rPr lang="en-US" altLang="en-US" sz="2800" b="1" dirty="0">
                <a:solidFill>
                  <a:srgbClr val="FFFF00"/>
                </a:solidFill>
              </a:rPr>
              <a:t>Sovereignty</a:t>
            </a:r>
            <a:r>
              <a:rPr lang="en-US" altLang="en-US" sz="2800" dirty="0"/>
              <a:t> </a:t>
            </a:r>
          </a:p>
          <a:p>
            <a:pPr lvl="1" eaLnBrk="1" hangingPunct="1">
              <a:lnSpc>
                <a:spcPct val="90000"/>
              </a:lnSpc>
            </a:pPr>
            <a:r>
              <a:rPr lang="en-US" altLang="en-US" sz="2400" dirty="0"/>
              <a:t>Having the last say over a territory — legally</a:t>
            </a:r>
          </a:p>
          <a:p>
            <a:pPr lvl="2" eaLnBrk="1" hangingPunct="1">
              <a:lnSpc>
                <a:spcPct val="90000"/>
              </a:lnSpc>
            </a:pPr>
            <a:r>
              <a:rPr lang="en-US" altLang="en-US" sz="2000" b="1" dirty="0">
                <a:solidFill>
                  <a:srgbClr val="FFFF00"/>
                </a:solidFill>
              </a:rPr>
              <a:t>Established government of a defined territory and a permanent population</a:t>
            </a:r>
          </a:p>
          <a:p>
            <a:pPr lvl="2" eaLnBrk="1" hangingPunct="1">
              <a:lnSpc>
                <a:spcPct val="90000"/>
              </a:lnSpc>
            </a:pPr>
            <a:r>
              <a:rPr lang="en-US" altLang="en-US" sz="2000" b="1" dirty="0">
                <a:solidFill>
                  <a:srgbClr val="FFFF00"/>
                </a:solidFill>
              </a:rPr>
              <a:t>Territoriality/Territorial integrity</a:t>
            </a:r>
          </a:p>
          <a:p>
            <a:pPr lvl="3" eaLnBrk="1" hangingPunct="1">
              <a:lnSpc>
                <a:spcPct val="90000"/>
              </a:lnSpc>
            </a:pPr>
            <a:r>
              <a:rPr lang="en-US" altLang="en-US" dirty="0"/>
              <a:t>The right of a government to keep the borders and territory of a state intact and free from attack</a:t>
            </a:r>
          </a:p>
          <a:p>
            <a:pPr lvl="2" eaLnBrk="1" hangingPunct="1">
              <a:lnSpc>
                <a:spcPct val="90000"/>
              </a:lnSpc>
            </a:pPr>
            <a:r>
              <a:rPr lang="en-US" altLang="en-US" sz="2000" b="1" dirty="0">
                <a:solidFill>
                  <a:srgbClr val="FFFF00"/>
                </a:solidFill>
              </a:rPr>
              <a:t>Self-determination</a:t>
            </a:r>
          </a:p>
          <a:p>
            <a:pPr lvl="3" eaLnBrk="1" hangingPunct="1">
              <a:lnSpc>
                <a:spcPct val="90000"/>
              </a:lnSpc>
            </a:pPr>
            <a:r>
              <a:rPr lang="en-US" altLang="en-US" dirty="0"/>
              <a:t>The right of an ethnicity to control its own fate</a:t>
            </a:r>
          </a:p>
          <a:p>
            <a:pPr lvl="3" eaLnBrk="1" hangingPunct="1">
              <a:lnSpc>
                <a:spcPct val="90000"/>
              </a:lnSpc>
            </a:pPr>
            <a:r>
              <a:rPr lang="en-US" altLang="en-US" dirty="0"/>
              <a:t>this goal is how an ethnicity becomes a nation/nationality</a:t>
            </a:r>
          </a:p>
          <a:p>
            <a:pPr eaLnBrk="1" hangingPunct="1">
              <a:buFontTx/>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E8CFDB1-9481-406C-B74A-AFDADE0D08E1}"/>
              </a:ext>
            </a:extLst>
          </p:cNvPr>
          <p:cNvSpPr>
            <a:spLocks noGrp="1" noChangeArrowheads="1"/>
          </p:cNvSpPr>
          <p:nvPr>
            <p:ph type="title" idx="4294967295"/>
          </p:nvPr>
        </p:nvSpPr>
        <p:spPr>
          <a:xfrm>
            <a:off x="0" y="76200"/>
            <a:ext cx="9296400" cy="457200"/>
          </a:xfrm>
        </p:spPr>
        <p:txBody>
          <a:bodyPr/>
          <a:lstStyle/>
          <a:p>
            <a:pPr algn="l" eaLnBrk="1" hangingPunct="1"/>
            <a:r>
              <a:rPr lang="en-US" altLang="en-US" sz="3200" b="1"/>
              <a:t>Transformation of Ethnicities into Nationalities</a:t>
            </a:r>
          </a:p>
        </p:txBody>
      </p:sp>
      <p:sp>
        <p:nvSpPr>
          <p:cNvPr id="12291" name="Content Placeholder 2">
            <a:extLst>
              <a:ext uri="{FF2B5EF4-FFF2-40B4-BE49-F238E27FC236}">
                <a16:creationId xmlns:a16="http://schemas.microsoft.com/office/drawing/2014/main" id="{E57D4D94-A5A9-46CA-BAF4-C2CA35CAC549}"/>
              </a:ext>
            </a:extLst>
          </p:cNvPr>
          <p:cNvSpPr>
            <a:spLocks noGrp="1"/>
          </p:cNvSpPr>
          <p:nvPr>
            <p:ph idx="4294967295"/>
          </p:nvPr>
        </p:nvSpPr>
        <p:spPr>
          <a:xfrm>
            <a:off x="0" y="533400"/>
            <a:ext cx="9144000" cy="6019800"/>
          </a:xfrm>
        </p:spPr>
        <p:txBody>
          <a:bodyPr/>
          <a:lstStyle/>
          <a:p>
            <a:pPr eaLnBrk="1" hangingPunct="1">
              <a:spcBef>
                <a:spcPts val="0"/>
              </a:spcBef>
              <a:defRPr/>
            </a:pPr>
            <a:r>
              <a:rPr lang="en-US" altLang="en-US" sz="2800" b="1" dirty="0">
                <a:solidFill>
                  <a:srgbClr val="FFFF00"/>
                </a:solidFill>
              </a:rPr>
              <a:t>Nationality</a:t>
            </a:r>
            <a:r>
              <a:rPr lang="en-US" altLang="en-US" sz="2800" dirty="0"/>
              <a:t> = </a:t>
            </a:r>
            <a:r>
              <a:rPr lang="en-US" altLang="en-US" sz="2400" dirty="0"/>
              <a:t>identification with a group of people who share a common political allegiance to a particular country/hearth</a:t>
            </a:r>
          </a:p>
          <a:p>
            <a:pPr lvl="1" eaLnBrk="1" hangingPunct="1">
              <a:spcBef>
                <a:spcPts val="0"/>
              </a:spcBef>
              <a:defRPr/>
            </a:pPr>
            <a:r>
              <a:rPr lang="en-US" altLang="en-US" b="1" dirty="0">
                <a:solidFill>
                  <a:srgbClr val="FF9900"/>
                </a:solidFill>
              </a:rPr>
              <a:t>Nationalism</a:t>
            </a:r>
            <a:r>
              <a:rPr lang="en-US" altLang="en-US" dirty="0"/>
              <a:t> (two meanings)</a:t>
            </a:r>
          </a:p>
          <a:p>
            <a:pPr lvl="2" eaLnBrk="1" hangingPunct="1">
              <a:spcBef>
                <a:spcPts val="0"/>
              </a:spcBef>
              <a:defRPr/>
            </a:pPr>
            <a:r>
              <a:rPr lang="en-US" altLang="en-US" b="1" dirty="0">
                <a:solidFill>
                  <a:srgbClr val="FFC000"/>
                </a:solidFill>
              </a:rPr>
              <a:t>1. loyalty and devotion to a nation, patriotism</a:t>
            </a:r>
          </a:p>
          <a:p>
            <a:pPr lvl="3" eaLnBrk="1" hangingPunct="1">
              <a:spcBef>
                <a:spcPts val="0"/>
              </a:spcBef>
              <a:defRPr/>
            </a:pPr>
            <a:r>
              <a:rPr lang="en-US" altLang="en-US" sz="2400" b="1" dirty="0">
                <a:solidFill>
                  <a:srgbClr val="FF0000"/>
                </a:solidFill>
              </a:rPr>
              <a:t>BUT</a:t>
            </a:r>
            <a:r>
              <a:rPr lang="en-US" altLang="en-US" sz="2400" dirty="0"/>
              <a:t>, nationalism can be dangerous!</a:t>
            </a:r>
          </a:p>
          <a:p>
            <a:pPr lvl="4" eaLnBrk="1" hangingPunct="1">
              <a:spcBef>
                <a:spcPts val="0"/>
              </a:spcBef>
              <a:defRPr/>
            </a:pPr>
            <a:r>
              <a:rPr lang="en-US" altLang="en-US" sz="2400" dirty="0"/>
              <a:t>We’re the best!  You stink!</a:t>
            </a:r>
          </a:p>
          <a:p>
            <a:pPr lvl="4" eaLnBrk="1" hangingPunct="1">
              <a:spcBef>
                <a:spcPts val="0"/>
              </a:spcBef>
              <a:defRPr/>
            </a:pPr>
            <a:r>
              <a:rPr lang="en-US" altLang="en-US" sz="2400" dirty="0"/>
              <a:t>Can lead to hyper-competition, cause of WWI</a:t>
            </a:r>
          </a:p>
          <a:p>
            <a:pPr lvl="4" eaLnBrk="1" hangingPunct="1">
              <a:spcBef>
                <a:spcPts val="0"/>
              </a:spcBef>
              <a:defRPr/>
            </a:pPr>
            <a:r>
              <a:rPr lang="en-US" altLang="en-US" sz="2400" dirty="0"/>
              <a:t>And remember the Nazis were uber-nationalistic! </a:t>
            </a:r>
          </a:p>
          <a:p>
            <a:pPr lvl="2" eaLnBrk="1" hangingPunct="1">
              <a:spcBef>
                <a:spcPts val="0"/>
              </a:spcBef>
              <a:defRPr/>
            </a:pPr>
            <a:r>
              <a:rPr lang="en-US" altLang="en-US" b="1" dirty="0">
                <a:solidFill>
                  <a:srgbClr val="FFC000"/>
                </a:solidFill>
              </a:rPr>
              <a:t>2. desire to achieve self-determination for an ethnicity</a:t>
            </a:r>
          </a:p>
          <a:p>
            <a:pPr eaLnBrk="1" hangingPunct="1">
              <a:spcBef>
                <a:spcPts val="0"/>
              </a:spcBef>
            </a:pPr>
            <a:r>
              <a:rPr lang="en-US" altLang="en-US" sz="2800" b="1" dirty="0">
                <a:solidFill>
                  <a:srgbClr val="FFFF00"/>
                </a:solidFill>
              </a:rPr>
              <a:t>Nation-state</a:t>
            </a:r>
            <a:r>
              <a:rPr lang="en-US" altLang="en-US" sz="2800" dirty="0"/>
              <a:t> = ethnicity and territory correspond</a:t>
            </a:r>
          </a:p>
          <a:p>
            <a:pPr lvl="1" eaLnBrk="1" hangingPunct="1">
              <a:spcBef>
                <a:spcPts val="0"/>
              </a:spcBef>
            </a:pPr>
            <a:r>
              <a:rPr lang="en-US" altLang="en-US" b="1" dirty="0">
                <a:solidFill>
                  <a:srgbClr val="FF0000"/>
                </a:solidFill>
              </a:rPr>
              <a:t>No</a:t>
            </a:r>
            <a:r>
              <a:rPr lang="en-US" altLang="en-US" dirty="0"/>
              <a:t> </a:t>
            </a:r>
            <a:r>
              <a:rPr lang="en-US" altLang="en-US" u="sng" dirty="0"/>
              <a:t>perfect</a:t>
            </a:r>
            <a:r>
              <a:rPr lang="en-US" altLang="en-US" dirty="0"/>
              <a:t> example exists </a:t>
            </a:r>
          </a:p>
          <a:p>
            <a:pPr lvl="2" eaLnBrk="1" hangingPunct="1">
              <a:spcBef>
                <a:spcPts val="0"/>
              </a:spcBef>
            </a:pPr>
            <a:r>
              <a:rPr lang="en-US" altLang="en-US" dirty="0"/>
              <a:t>close = Denmark, Iceland, Japan (note two are islands)</a:t>
            </a:r>
          </a:p>
          <a:p>
            <a:pPr lvl="2" eaLnBrk="1" hangingPunct="1">
              <a:spcBef>
                <a:spcPts val="0"/>
              </a:spcBef>
            </a:pPr>
            <a:r>
              <a:rPr lang="en-US" altLang="en-US" dirty="0"/>
              <a:t>perceived as “natural”/“always existing” but a relatively recent thing</a:t>
            </a:r>
          </a:p>
          <a:p>
            <a:pPr lvl="3" eaLnBrk="1" hangingPunct="1">
              <a:spcBef>
                <a:spcPts val="0"/>
              </a:spcBef>
              <a:defRPr/>
            </a:pPr>
            <a:r>
              <a:rPr lang="en-US" altLang="en-US" sz="2400" dirty="0"/>
              <a:t>But, since the 1800s, </a:t>
            </a:r>
            <a:r>
              <a:rPr lang="en-US" altLang="en-US" sz="2400" u="sng" dirty="0"/>
              <a:t>it has been considered an ideal</a:t>
            </a:r>
          </a:p>
          <a:p>
            <a:pPr lvl="4" eaLnBrk="1" hangingPunct="1">
              <a:spcBef>
                <a:spcPts val="0"/>
              </a:spcBef>
              <a:defRPr/>
            </a:pPr>
            <a:r>
              <a:rPr lang="en-US" altLang="en-US" sz="2400" dirty="0"/>
              <a:t>map of Europe transformed by nationalistic goals.</a:t>
            </a:r>
          </a:p>
          <a:p>
            <a:pPr lvl="3" eaLnBrk="1" hangingPunct="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2291">
                                            <p:txEl>
                                              <p:pRg st="9" end="9"/>
                                            </p:txEl>
                                          </p:spTgt>
                                        </p:tgtEl>
                                        <p:attrNameLst>
                                          <p:attrName>style.visibility</p:attrName>
                                        </p:attrNameLst>
                                      </p:cBhvr>
                                      <p:to>
                                        <p:strVal val="visible"/>
                                      </p:to>
                                    </p:set>
                                    <p:anim calcmode="lin" valueType="num">
                                      <p:cBhvr additive="base">
                                        <p:cTn id="61" dur="500" fill="hold"/>
                                        <p:tgtEl>
                                          <p:spTgt spid="1229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2291">
                                            <p:txEl>
                                              <p:pRg st="10" end="10"/>
                                            </p:txEl>
                                          </p:spTgt>
                                        </p:tgtEl>
                                        <p:attrNameLst>
                                          <p:attrName>style.visibility</p:attrName>
                                        </p:attrNameLst>
                                      </p:cBhvr>
                                      <p:to>
                                        <p:strVal val="visible"/>
                                      </p:to>
                                    </p:set>
                                    <p:anim calcmode="lin" valueType="num">
                                      <p:cBhvr additive="base">
                                        <p:cTn id="67" dur="500" fill="hold"/>
                                        <p:tgtEl>
                                          <p:spTgt spid="1229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29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2291">
                                            <p:txEl>
                                              <p:pRg st="11" end="11"/>
                                            </p:txEl>
                                          </p:spTgt>
                                        </p:tgtEl>
                                        <p:attrNameLst>
                                          <p:attrName>style.visibility</p:attrName>
                                        </p:attrNameLst>
                                      </p:cBhvr>
                                      <p:to>
                                        <p:strVal val="visible"/>
                                      </p:to>
                                    </p:set>
                                    <p:anim calcmode="lin" valueType="num">
                                      <p:cBhvr additive="base">
                                        <p:cTn id="73" dur="500" fill="hold"/>
                                        <p:tgtEl>
                                          <p:spTgt spid="12291">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229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2291">
                                            <p:txEl>
                                              <p:pRg st="12" end="12"/>
                                            </p:txEl>
                                          </p:spTgt>
                                        </p:tgtEl>
                                        <p:attrNameLst>
                                          <p:attrName>style.visibility</p:attrName>
                                        </p:attrNameLst>
                                      </p:cBhvr>
                                      <p:to>
                                        <p:strVal val="visible"/>
                                      </p:to>
                                    </p:set>
                                    <p:anim calcmode="lin" valueType="num">
                                      <p:cBhvr additive="base">
                                        <p:cTn id="79" dur="500" fill="hold"/>
                                        <p:tgtEl>
                                          <p:spTgt spid="12291">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229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2291">
                                            <p:txEl>
                                              <p:pRg st="13" end="13"/>
                                            </p:txEl>
                                          </p:spTgt>
                                        </p:tgtEl>
                                        <p:attrNameLst>
                                          <p:attrName>style.visibility</p:attrName>
                                        </p:attrNameLst>
                                      </p:cBhvr>
                                      <p:to>
                                        <p:strVal val="visible"/>
                                      </p:to>
                                    </p:set>
                                    <p:anim calcmode="lin" valueType="num">
                                      <p:cBhvr additive="base">
                                        <p:cTn id="85" dur="500" fill="hold"/>
                                        <p:tgtEl>
                                          <p:spTgt spid="12291">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229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TCL_10e_Figure_07_15a_L.jpg">
            <a:extLst>
              <a:ext uri="{FF2B5EF4-FFF2-40B4-BE49-F238E27FC236}">
                <a16:creationId xmlns:a16="http://schemas.microsoft.com/office/drawing/2014/main" id="{3D5933B9-9C81-404D-8378-4A00ECD96033}"/>
              </a:ext>
            </a:extLst>
          </p:cNvPr>
          <p:cNvPicPr>
            <a:picLocks noGrp="1" noChangeAspect="1"/>
          </p:cNvPicPr>
          <p:nvPr/>
        </p:nvPicPr>
        <p:blipFill>
          <a:blip r:embed="rId3">
            <a:extLst>
              <a:ext uri="{28A0092B-C50C-407E-A947-70E740481C1C}">
                <a14:useLocalDpi xmlns:a14="http://schemas.microsoft.com/office/drawing/2010/main" val="0"/>
              </a:ext>
            </a:extLst>
          </a:blip>
          <a:srcRect t="-3572" b="16985"/>
          <a:stretch>
            <a:fillRect/>
          </a:stretch>
        </p:blipFill>
        <p:spPr bwMode="auto">
          <a:xfrm>
            <a:off x="811213" y="-74613"/>
            <a:ext cx="7597775"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TCL_10e_Figure_07_15b_L.jpg">
            <a:extLst>
              <a:ext uri="{FF2B5EF4-FFF2-40B4-BE49-F238E27FC236}">
                <a16:creationId xmlns:a16="http://schemas.microsoft.com/office/drawing/2014/main" id="{93024AFD-4053-4538-A3C6-4961EB7CBC0F}"/>
              </a:ext>
            </a:extLst>
          </p:cNvPr>
          <p:cNvPicPr>
            <a:picLocks noGrp="1" noChangeAspect="1"/>
          </p:cNvPicPr>
          <p:nvPr isPhoto="1"/>
        </p:nvPicPr>
        <p:blipFill>
          <a:blip r:embed="rId3">
            <a:extLst>
              <a:ext uri="{28A0092B-C50C-407E-A947-70E740481C1C}">
                <a14:useLocalDpi xmlns:a14="http://schemas.microsoft.com/office/drawing/2010/main" val="0"/>
              </a:ext>
            </a:extLst>
          </a:blip>
          <a:srcRect b="13095"/>
          <a:stretch>
            <a:fillRect/>
          </a:stretch>
        </p:blipFill>
        <p:spPr bwMode="auto">
          <a:xfrm>
            <a:off x="831850" y="123825"/>
            <a:ext cx="747395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TCL_10e_Figure_07_15d_L.jpg">
            <a:extLst>
              <a:ext uri="{FF2B5EF4-FFF2-40B4-BE49-F238E27FC236}">
                <a16:creationId xmlns:a16="http://schemas.microsoft.com/office/drawing/2014/main" id="{3A0B5568-3E84-43B7-9D4A-A45E92996965}"/>
              </a:ext>
            </a:extLst>
          </p:cNvPr>
          <p:cNvPicPr>
            <a:picLocks noGrp="1" noChangeAspect="1"/>
          </p:cNvPicPr>
          <p:nvPr isPhoto="1"/>
        </p:nvPicPr>
        <p:blipFill>
          <a:blip r:embed="rId3">
            <a:extLst>
              <a:ext uri="{28A0092B-C50C-407E-A947-70E740481C1C}">
                <a14:useLocalDpi xmlns:a14="http://schemas.microsoft.com/office/drawing/2010/main" val="0"/>
              </a:ext>
            </a:extLst>
          </a:blip>
          <a:srcRect t="3951" b="12653"/>
          <a:stretch>
            <a:fillRect/>
          </a:stretch>
        </p:blipFill>
        <p:spPr bwMode="auto">
          <a:xfrm>
            <a:off x="838200" y="136525"/>
            <a:ext cx="7586663"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TCL_10e_Figure_07_15d_L.jpg">
            <a:extLst>
              <a:ext uri="{FF2B5EF4-FFF2-40B4-BE49-F238E27FC236}">
                <a16:creationId xmlns:a16="http://schemas.microsoft.com/office/drawing/2014/main" id="{8734309B-AF87-4B1D-A069-A7785E80FAF1}"/>
              </a:ext>
            </a:extLst>
          </p:cNvPr>
          <p:cNvPicPr>
            <a:picLocks noGrp="1" noChangeAspect="1"/>
          </p:cNvPicPr>
          <p:nvPr isPhoto="1"/>
        </p:nvPicPr>
        <p:blipFill>
          <a:blip r:embed="rId2">
            <a:extLst>
              <a:ext uri="{28A0092B-C50C-407E-A947-70E740481C1C}">
                <a14:useLocalDpi xmlns:a14="http://schemas.microsoft.com/office/drawing/2010/main" val="0"/>
              </a:ext>
            </a:extLst>
          </a:blip>
          <a:srcRect b="13499"/>
          <a:stretch>
            <a:fillRect/>
          </a:stretch>
        </p:blipFill>
        <p:spPr bwMode="auto">
          <a:xfrm>
            <a:off x="4654550" y="1660525"/>
            <a:ext cx="42894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descr="TCL_10e_Figure_07_15a_L.jpg">
            <a:extLst>
              <a:ext uri="{FF2B5EF4-FFF2-40B4-BE49-F238E27FC236}">
                <a16:creationId xmlns:a16="http://schemas.microsoft.com/office/drawing/2014/main" id="{B2871F79-528D-4028-AC88-A6A0D9DADACA}"/>
              </a:ext>
            </a:extLst>
          </p:cNvPr>
          <p:cNvPicPr>
            <a:picLocks noGrp="1" noChangeAspect="1"/>
          </p:cNvPicPr>
          <p:nvPr/>
        </p:nvPicPr>
        <p:blipFill>
          <a:blip r:embed="rId3">
            <a:extLst>
              <a:ext uri="{28A0092B-C50C-407E-A947-70E740481C1C}">
                <a14:useLocalDpi xmlns:a14="http://schemas.microsoft.com/office/drawing/2010/main" val="0"/>
              </a:ext>
            </a:extLst>
          </a:blip>
          <a:srcRect b="13940"/>
          <a:stretch>
            <a:fillRect/>
          </a:stretch>
        </p:blipFill>
        <p:spPr bwMode="auto">
          <a:xfrm>
            <a:off x="249238" y="1679575"/>
            <a:ext cx="428942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049DDBC-7244-44F9-9F68-4CED743139F6}"/>
              </a:ext>
            </a:extLst>
          </p:cNvPr>
          <p:cNvSpPr txBox="1">
            <a:spLocks/>
          </p:cNvSpPr>
          <p:nvPr/>
        </p:nvSpPr>
        <p:spPr>
          <a:xfrm>
            <a:off x="768350" y="635095"/>
            <a:ext cx="7772400" cy="642937"/>
          </a:xfrm>
          <a:prstGeom prst="rect">
            <a:avLst/>
          </a:prstGeom>
        </p:spPr>
        <p:txBody>
          <a:bodyP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a:lstStyle>
          <a:p>
            <a:pPr>
              <a:defRPr/>
            </a:pPr>
            <a:r>
              <a:rPr lang="en-US" sz="3200" b="1" kern="0" dirty="0"/>
              <a:t>The Triumph of Nationalism </a:t>
            </a:r>
          </a:p>
        </p:txBody>
      </p:sp>
      <p:sp>
        <p:nvSpPr>
          <p:cNvPr id="5" name="Title 1">
            <a:extLst>
              <a:ext uri="{FF2B5EF4-FFF2-40B4-BE49-F238E27FC236}">
                <a16:creationId xmlns:a16="http://schemas.microsoft.com/office/drawing/2014/main" id="{02884923-3D85-4280-A5BA-B1CE81E1C46A}"/>
              </a:ext>
            </a:extLst>
          </p:cNvPr>
          <p:cNvSpPr txBox="1">
            <a:spLocks/>
          </p:cNvSpPr>
          <p:nvPr/>
        </p:nvSpPr>
        <p:spPr>
          <a:xfrm>
            <a:off x="786279" y="5542149"/>
            <a:ext cx="7772400" cy="1143000"/>
          </a:xfrm>
          <a:prstGeom prst="rect">
            <a:avLst/>
          </a:prstGeom>
        </p:spPr>
        <p:txBody>
          <a:bodyP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a:lstStyle>
          <a:p>
            <a:pPr>
              <a:defRPr/>
            </a:pPr>
            <a:r>
              <a:rPr lang="en-US" sz="3200" kern="0" dirty="0"/>
              <a:t>The growth of nation-states in most closely linked to language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Rubenstein_Lecture">
  <a:themeElements>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benstein_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benstein_Le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benstein_Le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benstein_Le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benstein_Le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benstein_Le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benstein_Lectu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benstein_Le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benstein_Le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benstein_Le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benstein_Le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benstein_Le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Templates:Rubenstein_Lecture.pot</Template>
  <TotalTime>32111</TotalTime>
  <Words>1132</Words>
  <Application>Microsoft Office PowerPoint</Application>
  <PresentationFormat>On-screen Show (4:3)</PresentationFormat>
  <Paragraphs>155</Paragraphs>
  <Slides>27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Rubenstein_Lecture</vt:lpstr>
      <vt:lpstr>Political Geography</vt:lpstr>
      <vt:lpstr>Nations and States</vt:lpstr>
      <vt:lpstr>United Nations Membership (States)</vt:lpstr>
      <vt:lpstr>What makes a “state”?  </vt:lpstr>
      <vt:lpstr>Transformation of Ethnicities into Nationalities</vt:lpstr>
      <vt:lpstr>PowerPoint Presentation</vt:lpstr>
      <vt:lpstr>PowerPoint Presentation</vt:lpstr>
      <vt:lpstr>PowerPoint Presentation</vt:lpstr>
      <vt:lpstr>PowerPoint Presentation</vt:lpstr>
      <vt:lpstr>If not nation-states, what are most countries? </vt:lpstr>
      <vt:lpstr>Multinational State</vt:lpstr>
      <vt:lpstr>Stateless Nation </vt:lpstr>
      <vt:lpstr>What is the difference between a stateless nation and a “multi-state” nation?</vt:lpstr>
      <vt:lpstr>Irredentism</vt:lpstr>
      <vt:lpstr>Russia and Ukraine</vt:lpstr>
      <vt:lpstr>Slavic Languages</vt:lpstr>
      <vt:lpstr>Russia and Ukraine</vt:lpstr>
      <vt:lpstr>Russia and Ukraine</vt:lpstr>
      <vt:lpstr>Ukrainian Divide</vt:lpstr>
      <vt:lpstr>Ethnic identity in the former USSR  </vt:lpstr>
      <vt:lpstr>Could future Russian irredentism lead to a larger conflict with US/NATO? The Baltic states are now in NATO (more on this under geopolitics and supranationalism)</vt:lpstr>
      <vt:lpstr>Exceptions to “sovereign” states</vt:lpstr>
      <vt:lpstr>PowerPoint Presentation</vt:lpstr>
      <vt:lpstr>Exceptions to “sovereign” states</vt:lpstr>
      <vt:lpstr> </vt:lpstr>
      <vt:lpstr>Breakdown or collapse of states</vt:lpstr>
      <vt:lpstr>Failed States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Acheson</dc:creator>
  <cp:lastModifiedBy>Paul Stepek</cp:lastModifiedBy>
  <cp:revision>585</cp:revision>
  <dcterms:created xsi:type="dcterms:W3CDTF">2009-11-25T20:47:35Z</dcterms:created>
  <dcterms:modified xsi:type="dcterms:W3CDTF">2023-02-28T00:20:12Z</dcterms:modified>
</cp:coreProperties>
</file>