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34" r:id="rId2"/>
    <p:sldId id="503" r:id="rId3"/>
    <p:sldId id="497" r:id="rId4"/>
    <p:sldId id="498" r:id="rId5"/>
    <p:sldId id="507" r:id="rId6"/>
    <p:sldId id="506" r:id="rId7"/>
    <p:sldId id="505" r:id="rId8"/>
    <p:sldId id="500" r:id="rId9"/>
    <p:sldId id="504" r:id="rId10"/>
    <p:sldId id="50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  <p15:guide id="5" pos="1344">
          <p15:clr>
            <a:srgbClr val="A4A3A4"/>
          </p15:clr>
        </p15:guide>
        <p15:guide id="6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EEB5D-3555-4D97-A598-960122C5F2D8}" v="20" dt="2022-01-11T14:55:55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4" d="100"/>
          <a:sy n="64" d="100"/>
        </p:scale>
        <p:origin x="1500" y="96"/>
      </p:cViewPr>
      <p:guideLst>
        <p:guide orient="horz" pos="1248"/>
        <p:guide orient="horz" pos="720"/>
        <p:guide pos="480"/>
        <p:guide pos="2880"/>
        <p:guide pos="134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0EEEEB5D-3555-4D97-A598-960122C5F2D8}"/>
    <pc:docChg chg="modSld">
      <pc:chgData name="Paul Stepek" userId="29cdd14380280b54" providerId="LiveId" clId="{0EEEEB5D-3555-4D97-A598-960122C5F2D8}" dt="2022-01-11T14:55:55.110" v="19" actId="113"/>
      <pc:docMkLst>
        <pc:docMk/>
      </pc:docMkLst>
      <pc:sldChg chg="modSp">
        <pc:chgData name="Paul Stepek" userId="29cdd14380280b54" providerId="LiveId" clId="{0EEEEB5D-3555-4D97-A598-960122C5F2D8}" dt="2022-01-11T14:55:55.110" v="19" actId="113"/>
        <pc:sldMkLst>
          <pc:docMk/>
          <pc:sldMk cId="0" sldId="502"/>
        </pc:sldMkLst>
        <pc:spChg chg="mod">
          <ac:chgData name="Paul Stepek" userId="29cdd14380280b54" providerId="LiveId" clId="{0EEEEB5D-3555-4D97-A598-960122C5F2D8}" dt="2022-01-11T14:55:55.110" v="19" actId="113"/>
          <ac:spMkLst>
            <pc:docMk/>
            <pc:sldMk cId="0" sldId="502"/>
            <ac:spMk id="54275" creationId="{746E2B5F-9CCF-4F9F-9243-0FBAC6A650F2}"/>
          </ac:spMkLst>
        </pc:spChg>
      </pc:sldChg>
      <pc:sldChg chg="modSp">
        <pc:chgData name="Paul Stepek" userId="29cdd14380280b54" providerId="LiveId" clId="{0EEEEB5D-3555-4D97-A598-960122C5F2D8}" dt="2022-01-11T14:55:23.022" v="16" actId="20577"/>
        <pc:sldMkLst>
          <pc:docMk/>
          <pc:sldMk cId="0" sldId="504"/>
        </pc:sldMkLst>
        <pc:spChg chg="mod">
          <ac:chgData name="Paul Stepek" userId="29cdd14380280b54" providerId="LiveId" clId="{0EEEEB5D-3555-4D97-A598-960122C5F2D8}" dt="2022-01-11T14:55:23.022" v="16" actId="20577"/>
          <ac:spMkLst>
            <pc:docMk/>
            <pc:sldMk cId="0" sldId="504"/>
            <ac:spMk id="4099" creationId="{8E9CF97F-DCAB-421C-9276-23FB5FEED0A5}"/>
          </ac:spMkLst>
        </pc:spChg>
      </pc:sldChg>
      <pc:sldChg chg="modSp">
        <pc:chgData name="Paul Stepek" userId="29cdd14380280b54" providerId="LiveId" clId="{0EEEEB5D-3555-4D97-A598-960122C5F2D8}" dt="2022-01-11T14:53:50.064" v="0" actId="1076"/>
        <pc:sldMkLst>
          <pc:docMk/>
          <pc:sldMk cId="0" sldId="506"/>
        </pc:sldMkLst>
        <pc:picChg chg="mod">
          <ac:chgData name="Paul Stepek" userId="29cdd14380280b54" providerId="LiveId" clId="{0EEEEB5D-3555-4D97-A598-960122C5F2D8}" dt="2022-01-11T14:53:50.064" v="0" actId="1076"/>
          <ac:picMkLst>
            <pc:docMk/>
            <pc:sldMk cId="0" sldId="506"/>
            <ac:picMk id="7" creationId="{FA96F6CC-FCF9-4723-BA7C-94DD9EC1ADCA}"/>
          </ac:picMkLst>
        </pc:picChg>
      </pc:sldChg>
    </pc:docChg>
  </pc:docChgLst>
  <pc:docChgLst>
    <pc:chgData name="Paul Stepek" userId="29cdd14380280b54" providerId="LiveId" clId="{1EEF6943-BEA6-4030-9C22-EBF3D03F1C55}"/>
    <pc:docChg chg="undo custSel addSld delSld modSld sldOrd">
      <pc:chgData name="Paul Stepek" userId="29cdd14380280b54" providerId="LiveId" clId="{1EEF6943-BEA6-4030-9C22-EBF3D03F1C55}" dt="2021-02-07T18:35:28.537" v="1109" actId="14100"/>
      <pc:docMkLst>
        <pc:docMk/>
      </pc:docMkLst>
      <pc:sldChg chg="modSp mod">
        <pc:chgData name="Paul Stepek" userId="29cdd14380280b54" providerId="LiveId" clId="{1EEF6943-BEA6-4030-9C22-EBF3D03F1C55}" dt="2021-02-07T18:05:11.288" v="1055" actId="6549"/>
        <pc:sldMkLst>
          <pc:docMk/>
          <pc:sldMk cId="0" sldId="497"/>
        </pc:sldMkLst>
        <pc:spChg chg="mod">
          <ac:chgData name="Paul Stepek" userId="29cdd14380280b54" providerId="LiveId" clId="{1EEF6943-BEA6-4030-9C22-EBF3D03F1C55}" dt="2021-02-07T18:05:11.288" v="1055" actId="6549"/>
          <ac:spMkLst>
            <pc:docMk/>
            <pc:sldMk cId="0" sldId="497"/>
            <ac:spMk id="3075" creationId="{E3164AC1-18DD-417A-8826-63DE6FD2A281}"/>
          </ac:spMkLst>
        </pc:spChg>
        <pc:spChg chg="mod">
          <ac:chgData name="Paul Stepek" userId="29cdd14380280b54" providerId="LiveId" clId="{1EEF6943-BEA6-4030-9C22-EBF3D03F1C55}" dt="2021-02-07T17:09:15.285" v="15" actId="313"/>
          <ac:spMkLst>
            <pc:docMk/>
            <pc:sldMk cId="0" sldId="497"/>
            <ac:spMk id="18434" creationId="{5E8F8723-A724-4714-8350-F32C0F20AA5B}"/>
          </ac:spMkLst>
        </pc:spChg>
      </pc:sldChg>
      <pc:sldChg chg="modSp">
        <pc:chgData name="Paul Stepek" userId="29cdd14380280b54" providerId="LiveId" clId="{1EEF6943-BEA6-4030-9C22-EBF3D03F1C55}" dt="2021-02-07T18:27:56.441" v="1057" actId="14100"/>
        <pc:sldMkLst>
          <pc:docMk/>
          <pc:sldMk cId="0" sldId="498"/>
        </pc:sldMkLst>
        <pc:picChg chg="mod">
          <ac:chgData name="Paul Stepek" userId="29cdd14380280b54" providerId="LiveId" clId="{1EEF6943-BEA6-4030-9C22-EBF3D03F1C55}" dt="2021-02-07T18:27:50.946" v="1056" actId="1076"/>
          <ac:picMkLst>
            <pc:docMk/>
            <pc:sldMk cId="0" sldId="498"/>
            <ac:picMk id="16387" creationId="{5F3569A1-2E41-48CA-9156-0E9745BE5CBB}"/>
          </ac:picMkLst>
        </pc:picChg>
        <pc:picChg chg="mod">
          <ac:chgData name="Paul Stepek" userId="29cdd14380280b54" providerId="LiveId" clId="{1EEF6943-BEA6-4030-9C22-EBF3D03F1C55}" dt="2021-02-07T18:27:56.441" v="1057" actId="14100"/>
          <ac:picMkLst>
            <pc:docMk/>
            <pc:sldMk cId="0" sldId="498"/>
            <ac:picMk id="16388" creationId="{D730BF6D-ABE5-4188-B6EE-D39FC781DF76}"/>
          </ac:picMkLst>
        </pc:picChg>
      </pc:sldChg>
      <pc:sldChg chg="del">
        <pc:chgData name="Paul Stepek" userId="29cdd14380280b54" providerId="LiveId" clId="{1EEF6943-BEA6-4030-9C22-EBF3D03F1C55}" dt="2021-02-07T17:09:47.668" v="16" actId="2696"/>
        <pc:sldMkLst>
          <pc:docMk/>
          <pc:sldMk cId="0" sldId="499"/>
        </pc:sldMkLst>
      </pc:sldChg>
      <pc:sldChg chg="del">
        <pc:chgData name="Paul Stepek" userId="29cdd14380280b54" providerId="LiveId" clId="{1EEF6943-BEA6-4030-9C22-EBF3D03F1C55}" dt="2021-02-07T17:40:01.968" v="837" actId="2696"/>
        <pc:sldMkLst>
          <pc:docMk/>
          <pc:sldMk cId="0" sldId="501"/>
        </pc:sldMkLst>
      </pc:sldChg>
      <pc:sldChg chg="modSp mod modAnim">
        <pc:chgData name="Paul Stepek" userId="29cdd14380280b54" providerId="LiveId" clId="{1EEF6943-BEA6-4030-9C22-EBF3D03F1C55}" dt="2021-02-07T18:35:28.537" v="1109" actId="14100"/>
        <pc:sldMkLst>
          <pc:docMk/>
          <pc:sldMk cId="0" sldId="502"/>
        </pc:sldMkLst>
        <pc:spChg chg="mod">
          <ac:chgData name="Paul Stepek" userId="29cdd14380280b54" providerId="LiveId" clId="{1EEF6943-BEA6-4030-9C22-EBF3D03F1C55}" dt="2021-02-07T17:41:03.529" v="853" actId="1076"/>
          <ac:spMkLst>
            <pc:docMk/>
            <pc:sldMk cId="0" sldId="502"/>
            <ac:spMk id="27650" creationId="{49112767-4A6B-433C-9E2B-6EA5D27F35CB}"/>
          </ac:spMkLst>
        </pc:spChg>
        <pc:spChg chg="mod">
          <ac:chgData name="Paul Stepek" userId="29cdd14380280b54" providerId="LiveId" clId="{1EEF6943-BEA6-4030-9C22-EBF3D03F1C55}" dt="2021-02-07T18:35:28.537" v="1109" actId="14100"/>
          <ac:spMkLst>
            <pc:docMk/>
            <pc:sldMk cId="0" sldId="502"/>
            <ac:spMk id="54275" creationId="{746E2B5F-9CCF-4F9F-9243-0FBAC6A650F2}"/>
          </ac:spMkLst>
        </pc:spChg>
      </pc:sldChg>
      <pc:sldChg chg="modSp ord modAnim">
        <pc:chgData name="Paul Stepek" userId="29cdd14380280b54" providerId="LiveId" clId="{1EEF6943-BEA6-4030-9C22-EBF3D03F1C55}" dt="2021-02-07T18:35:16.197" v="1108"/>
        <pc:sldMkLst>
          <pc:docMk/>
          <pc:sldMk cId="0" sldId="504"/>
        </pc:sldMkLst>
        <pc:spChg chg="mod">
          <ac:chgData name="Paul Stepek" userId="29cdd14380280b54" providerId="LiveId" clId="{1EEF6943-BEA6-4030-9C22-EBF3D03F1C55}" dt="2021-02-07T18:35:00.339" v="1105" actId="14100"/>
          <ac:spMkLst>
            <pc:docMk/>
            <pc:sldMk cId="0" sldId="504"/>
            <ac:spMk id="4099" creationId="{8E9CF97F-DCAB-421C-9276-23FB5FEED0A5}"/>
          </ac:spMkLst>
        </pc:spChg>
        <pc:spChg chg="mod">
          <ac:chgData name="Paul Stepek" userId="29cdd14380280b54" providerId="LiveId" clId="{1EEF6943-BEA6-4030-9C22-EBF3D03F1C55}" dt="2021-02-07T17:33:32.136" v="527" actId="1076"/>
          <ac:spMkLst>
            <pc:docMk/>
            <pc:sldMk cId="0" sldId="504"/>
            <ac:spMk id="28674" creationId="{8F645AF5-AF06-4977-9BDB-999AF7BE2484}"/>
          </ac:spMkLst>
        </pc:spChg>
      </pc:sldChg>
      <pc:sldChg chg="addSp delSp modSp ord">
        <pc:chgData name="Paul Stepek" userId="29cdd14380280b54" providerId="LiveId" clId="{1EEF6943-BEA6-4030-9C22-EBF3D03F1C55}" dt="2021-02-07T17:15:22.766" v="27" actId="1076"/>
        <pc:sldMkLst>
          <pc:docMk/>
          <pc:sldMk cId="0" sldId="506"/>
        </pc:sldMkLst>
        <pc:spChg chg="add del mod">
          <ac:chgData name="Paul Stepek" userId="29cdd14380280b54" providerId="LiveId" clId="{1EEF6943-BEA6-4030-9C22-EBF3D03F1C55}" dt="2021-02-07T17:15:06.862" v="22" actId="21"/>
          <ac:spMkLst>
            <pc:docMk/>
            <pc:sldMk cId="0" sldId="506"/>
            <ac:spMk id="2" creationId="{CDDAF4EB-6E69-4201-AEE8-799D2BD30F3A}"/>
          </ac:spMkLst>
        </pc:spChg>
        <pc:spChg chg="add del mod">
          <ac:chgData name="Paul Stepek" userId="29cdd14380280b54" providerId="LiveId" clId="{1EEF6943-BEA6-4030-9C22-EBF3D03F1C55}" dt="2021-02-07T17:15:13.281" v="24" actId="21"/>
          <ac:spMkLst>
            <pc:docMk/>
            <pc:sldMk cId="0" sldId="506"/>
            <ac:spMk id="3" creationId="{4CD70CC5-FCD0-4480-8F44-A8C517F89E86}"/>
          </ac:spMkLst>
        </pc:spChg>
        <pc:picChg chg="mod">
          <ac:chgData name="Paul Stepek" userId="29cdd14380280b54" providerId="LiveId" clId="{1EEF6943-BEA6-4030-9C22-EBF3D03F1C55}" dt="2021-02-07T17:15:22.766" v="27" actId="1076"/>
          <ac:picMkLst>
            <pc:docMk/>
            <pc:sldMk cId="0" sldId="506"/>
            <ac:picMk id="7" creationId="{FA96F6CC-FCF9-4723-BA7C-94DD9EC1ADCA}"/>
          </ac:picMkLst>
        </pc:picChg>
        <pc:picChg chg="del">
          <ac:chgData name="Paul Stepek" userId="29cdd14380280b54" providerId="LiveId" clId="{1EEF6943-BEA6-4030-9C22-EBF3D03F1C55}" dt="2021-02-07T17:15:01.556" v="21" actId="478"/>
          <ac:picMkLst>
            <pc:docMk/>
            <pc:sldMk cId="0" sldId="506"/>
            <ac:picMk id="23555" creationId="{CA3DA5F7-E798-436A-8876-D2F433E37826}"/>
          </ac:picMkLst>
        </pc:picChg>
        <pc:picChg chg="del">
          <ac:chgData name="Paul Stepek" userId="29cdd14380280b54" providerId="LiveId" clId="{1EEF6943-BEA6-4030-9C22-EBF3D03F1C55}" dt="2021-02-07T17:15:08.731" v="23" actId="478"/>
          <ac:picMkLst>
            <pc:docMk/>
            <pc:sldMk cId="0" sldId="506"/>
            <ac:picMk id="23556" creationId="{596B7F89-31E8-4913-92FB-E2349987F315}"/>
          </ac:picMkLst>
        </pc:picChg>
      </pc:sldChg>
      <pc:sldChg chg="addSp delSp modSp add mod ord modClrScheme modAnim chgLayout">
        <pc:chgData name="Paul Stepek" userId="29cdd14380280b54" providerId="LiveId" clId="{1EEF6943-BEA6-4030-9C22-EBF3D03F1C55}" dt="2021-02-07T18:28:33.468" v="1058"/>
        <pc:sldMkLst>
          <pc:docMk/>
          <pc:sldMk cId="1475535089" sldId="507"/>
        </pc:sldMkLst>
        <pc:spChg chg="add mod ord">
          <ac:chgData name="Paul Stepek" userId="29cdd14380280b54" providerId="LiveId" clId="{1EEF6943-BEA6-4030-9C22-EBF3D03F1C55}" dt="2021-02-07T17:22:27.582" v="357" actId="6549"/>
          <ac:spMkLst>
            <pc:docMk/>
            <pc:sldMk cId="1475535089" sldId="507"/>
            <ac:spMk id="6" creationId="{AE78CC5A-8AA7-46DA-B5B4-070372E40FC2}"/>
          </ac:spMkLst>
        </pc:spChg>
        <pc:spChg chg="mod ord">
          <ac:chgData name="Paul Stepek" userId="29cdd14380280b54" providerId="LiveId" clId="{1EEF6943-BEA6-4030-9C22-EBF3D03F1C55}" dt="2021-02-07T17:18:38.658" v="51" actId="1076"/>
          <ac:spMkLst>
            <pc:docMk/>
            <pc:sldMk cId="1475535089" sldId="507"/>
            <ac:spMk id="23554" creationId="{2600291F-5BAA-4B22-A14B-E50B2C407E15}"/>
          </ac:spMkLst>
        </pc:spChg>
        <pc:picChg chg="add mod modCrop">
          <ac:chgData name="Paul Stepek" userId="29cdd14380280b54" providerId="LiveId" clId="{1EEF6943-BEA6-4030-9C22-EBF3D03F1C55}" dt="2021-02-07T17:21:05.035" v="227" actId="1076"/>
          <ac:picMkLst>
            <pc:docMk/>
            <pc:sldMk cId="1475535089" sldId="507"/>
            <ac:picMk id="3" creationId="{AA10DF53-6B2E-4E2A-9944-91C479E8A0E9}"/>
          </ac:picMkLst>
        </pc:picChg>
        <pc:picChg chg="add mod modCrop">
          <ac:chgData name="Paul Stepek" userId="29cdd14380280b54" providerId="LiveId" clId="{1EEF6943-BEA6-4030-9C22-EBF3D03F1C55}" dt="2021-02-07T17:20:51.382" v="225" actId="14100"/>
          <ac:picMkLst>
            <pc:docMk/>
            <pc:sldMk cId="1475535089" sldId="507"/>
            <ac:picMk id="5" creationId="{4D8469C1-1F1F-4BD7-A1EB-0DB7CAE50D38}"/>
          </ac:picMkLst>
        </pc:picChg>
        <pc:picChg chg="del">
          <ac:chgData name="Paul Stepek" userId="29cdd14380280b54" providerId="LiveId" clId="{1EEF6943-BEA6-4030-9C22-EBF3D03F1C55}" dt="2021-02-07T17:16:01.083" v="29" actId="478"/>
          <ac:picMkLst>
            <pc:docMk/>
            <pc:sldMk cId="1475535089" sldId="507"/>
            <ac:picMk id="7" creationId="{FA96F6CC-FCF9-4723-BA7C-94DD9EC1ADC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05501B6E-F287-47DC-93BB-AF939A5995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43FB3FE8-2A9D-4172-9920-7071F37C23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568018E5-05EC-4AC2-84B3-3A8820E605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FC65D362-1802-48E6-9FE2-1526BAF46F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27D7C64-1126-4C0C-9F25-023D4763B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477519E1-F3FA-498E-8653-E3019A27F1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FEC85E65-7A20-4343-B6DC-CD6DDBCA9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B5D85D2-039B-4AC2-B0F3-A00DE28FB2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C3BA37A2-582C-42A6-AC5F-288E0B8B95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E4FB128D-F758-4A90-888C-858235F8F2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D1900550-1876-470E-A3E1-118A70756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FF10BD24-EE2C-4EAF-AA92-FB263BC48C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31A1D5F-A0CF-41DC-B65C-0E6191FBB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147F6B3-2C0B-406A-8B01-765D5C494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937C056-E739-4E99-987E-3DC3716AF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226C6A4-3679-4843-968A-1642E256A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F81DB0E-E2B7-42DB-B7E7-5EB84DC22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7E0ABD6-4A39-4B0E-8F6A-2C8B6EC51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B2D502-E5EF-4390-859B-178129675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428E-286E-4B06-AA80-512132934064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8D392-0D90-4B74-8647-E9BF264B1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0B95AE-2ADC-4E69-8E64-F85AB4BD9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D96C9-B892-4F81-BB7D-6C7EF413D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6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7F7A9-C479-4338-9764-DB491F69BB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CD4C-D853-4166-9F5B-74EC45630CAA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94E73F-11D6-4948-B850-2FD1648D4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3CBB9-954B-49AA-BCAE-FA2F7E251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1D486-2252-457C-83BC-1BF11034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9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7DA439-34D7-40FE-A304-F0CD85B97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4F3C-E421-40FB-AFA8-C0335D3D535F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236B9E-A118-434B-8913-F3BC2A518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46B175-333E-4E0C-865F-3171351BD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18A0F-B9C5-43CC-AE31-EC9E08A3C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17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156BB-72B1-48CA-B4C9-FE3FF36D8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096C-F4C8-41B7-805E-E4A357A66461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A3B12A-2177-42EB-B237-9670C4D36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290D9-0FC7-40BC-88DF-025ADD1EE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2BAD-7C4C-49C1-A458-F09BE2C06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5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4BE33-4A87-424F-B477-1E872A031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94C4-06B0-47FF-9A6B-A474A3E0CB0B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AB805-9196-4FB0-A6E4-E5EDA9246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0832A-87AA-4505-81C3-C6B0EBD1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4CD50-340B-4D87-A523-ED59730EA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26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53345-F152-497F-B0D6-58ABA663F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79BF-D2EA-42E2-B56E-18DA004F283E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95A6-89D5-4F76-8AB9-C396E400C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A1B1F-F653-46BB-AB8F-58046398E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EE142-0561-424C-943E-36B9C234A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59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5EE117-1CE0-407E-A886-CEFF4E1E0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4C26-1770-43C9-9CC2-F55E2E52C592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ED8B6B-5FA1-4B2E-8EBB-1D99DCAB1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66E255-8A45-45A1-8BE8-31A9853AD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A65D-42C6-4DB9-98CA-8EBDC5A11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C8ED9D-4FFF-4F60-88CF-F362E9DE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44CD-8B1F-4484-BFAE-85C3261B3552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41613D-D3E3-4198-88DC-72C86FA3B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06A63-F183-42E1-A025-8DCC263FF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BE85B-A315-4CF6-84D4-1DEC60E0A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9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FFB511-8618-4AC8-9635-1C6464094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637F-2091-42F9-B8F7-8D192361A87D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0E8F7E-C5F7-4625-B235-2A106B651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24CB67-D02C-43BA-9E10-CA1F0F368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3CC13-4030-4B80-AD66-845C7D352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46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80B8-BB25-4899-AAB7-E406D32BD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BC5E-8D8B-48CF-B950-65A39D68074E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B1EB2-A1EC-40DD-8478-15B48A841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86559-B213-48E7-AF5F-1E44A5AB9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BA7A-7261-4D9F-B00F-6B6C66667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8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C0C8A-C1A4-4FE7-9A6D-DAB96F3FD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4FCA-1B57-4CA0-8AF7-37D43CDB670F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FBFE4-FEC7-4042-8FCD-B99316524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EF629-DA26-4877-B598-623DE3AA1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1ED8F-C8E6-485F-8BD7-980133F63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06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199BA6-F473-4247-9B6D-9BAC7ECD8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4BAD56-F627-414A-98B9-1D1A6154E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5FEEB0B-CFF1-4998-87CD-AE50987B23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00D970CF-9B3B-49DF-BAA1-625EDF76D37F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5CC3CE71-53CD-4527-B4C0-4790F6D9A8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1C78A532-CDED-4FB2-8A4F-F39D0FB0C6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CDF6E6-AE35-475F-842E-351C18FFD9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B43AA767-3207-456F-B46A-D8CB272F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© 2011 Pearson Education, Inc.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implicit/user/agg/blindspot/indexrk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3B87AEF-EB59-4639-A340-5F789AB697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/>
              <a:t>The Geography of Identities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9112767-4A6B-433C-9E2B-6EA5D27F3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30288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Modern ethnic stereotypes: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b="1" dirty="0">
                <a:cs typeface="Times New Roman" panose="02020603050405020304" pitchFamily="18" charset="0"/>
              </a:rPr>
              <a:t>niche employment</a:t>
            </a:r>
            <a:r>
              <a:rPr lang="en-US" altLang="en-US" b="1" dirty="0"/>
              <a:t> 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46E2B5F-9CCF-4F9F-9243-0FBAC6A65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296400" cy="47228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some groups “gravitate” to particular jobs</a:t>
            </a:r>
          </a:p>
          <a:p>
            <a:pPr marL="746125" lvl="3" indent="-354013" eaLnBrk="1" hangingPunct="1">
              <a:spcBef>
                <a:spcPts val="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Irish police and firemen, Chinese launderers, Italian barbers, or Greek restaurant owners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do we see this today? Why?</a:t>
            </a:r>
            <a:endParaRPr lang="en-US" altLang="en-US" sz="2200" dirty="0">
              <a:solidFill>
                <a:srgbClr val="FFFF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reasons for: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(1) immigrants’ previous experiences/education,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(2) the absence of other attractive job options,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Low wage, hazardous, risk-taking/entrepreneurial 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(3) government policy (visa preferences, etc.)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rgbClr val="FFFF00"/>
                </a:solidFill>
                <a:cs typeface="Times New Roman" pitchFamily="18" charset="0"/>
              </a:rPr>
              <a:t>(4) co-ethnic sponsorship (favoritism, loans, know-how).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Korean grocers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Filipino nurses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Vietnamese nail salons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Times New Roman" pitchFamily="18" charset="0"/>
              </a:rPr>
              <a:t>Indian tech engineers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What do all these groups have in common?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Exposure to English language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5935546-342B-469B-8E1D-1F1D61C85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/>
          <a:lstStyle/>
          <a:p>
            <a:r>
              <a:rPr lang="en-US" altLang="en-US" b="1"/>
              <a:t>Day One</a:t>
            </a:r>
            <a:br>
              <a:rPr lang="en-US" altLang="en-US" b="1"/>
            </a:br>
            <a:r>
              <a:rPr lang="en-US" altLang="en-US" b="1"/>
              <a:t>Introduction </a:t>
            </a:r>
            <a:br>
              <a:rPr lang="en-US" altLang="en-US" b="1"/>
            </a:br>
            <a:r>
              <a:rPr lang="en-US" altLang="en-US" b="1"/>
              <a:t>Race vs. Ethnicity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E8F8723-A724-4714-8350-F32C0F20AA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“Ethnicity” vs. “Race”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3164AC1-18DD-417A-8826-63DE6FD2A28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152400"/>
            <a:ext cx="8991600" cy="632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Ethnicity</a:t>
            </a:r>
            <a:r>
              <a:rPr lang="en-US" altLang="en-US" dirty="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share </a:t>
            </a:r>
            <a:r>
              <a:rPr lang="en-US" altLang="en-US" b="1" dirty="0">
                <a:solidFill>
                  <a:srgbClr val="FF0000"/>
                </a:solidFill>
              </a:rPr>
              <a:t>cultural identity</a:t>
            </a:r>
            <a:r>
              <a:rPr lang="en-US" altLang="en-US" dirty="0"/>
              <a:t> of same homeland/hearth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distinctive cultural traits (language, religion etc.)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can have ancestral links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Race</a:t>
            </a:r>
            <a:r>
              <a:rPr lang="en-US" altLang="en-US" b="1" dirty="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share genetic traits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Biological features within one “race” are highly variable 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dirty="0"/>
              <a:t>Biological classification into distinct “races” is unscientific</a:t>
            </a:r>
            <a:r>
              <a:rPr lang="en-US" altLang="en-US" b="1" dirty="0">
                <a:solidFill>
                  <a:srgbClr val="FF0000"/>
                </a:solidFill>
              </a:rPr>
              <a:t> = </a:t>
            </a:r>
            <a:r>
              <a:rPr lang="en-US" altLang="en-US" sz="3200" b="1" dirty="0">
                <a:solidFill>
                  <a:srgbClr val="FF0000"/>
                </a:solidFill>
              </a:rPr>
              <a:t>“</a:t>
            </a:r>
            <a:r>
              <a:rPr lang="en-US" altLang="en-US" sz="3200" b="1" u="sng" dirty="0">
                <a:solidFill>
                  <a:srgbClr val="FF0000"/>
                </a:solidFill>
              </a:rPr>
              <a:t>social construct</a:t>
            </a:r>
            <a:r>
              <a:rPr lang="en-US" altLang="en-US" sz="3200" b="1" dirty="0">
                <a:solidFill>
                  <a:srgbClr val="FF000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612B083-564A-4415-BCAD-E82F0B39E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/>
              <a:t>Complexity of Ethnicity and Race</a:t>
            </a:r>
          </a:p>
        </p:txBody>
      </p:sp>
      <p:pic>
        <p:nvPicPr>
          <p:cNvPr id="16387" name="Content Placeholder 4">
            <a:extLst>
              <a:ext uri="{FF2B5EF4-FFF2-40B4-BE49-F238E27FC236}">
                <a16:creationId xmlns:a16="http://schemas.microsoft.com/office/drawing/2014/main" id="{5F3569A1-2E41-48CA-9156-0E9745BE5C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826" y="889782"/>
            <a:ext cx="3022600" cy="4114800"/>
          </a:xfrm>
        </p:spPr>
      </p:pic>
      <p:pic>
        <p:nvPicPr>
          <p:cNvPr id="16388" name="Content Placeholder 5">
            <a:extLst>
              <a:ext uri="{FF2B5EF4-FFF2-40B4-BE49-F238E27FC236}">
                <a16:creationId xmlns:a16="http://schemas.microsoft.com/office/drawing/2014/main" id="{D730BF6D-ABE5-4188-B6EE-D39FC781DF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6033" y="762000"/>
            <a:ext cx="2863617" cy="4305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600291F-5BAA-4B22-A14B-E50B2C407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7162"/>
            <a:ext cx="7772400" cy="1143000"/>
          </a:xfrm>
        </p:spPr>
        <p:txBody>
          <a:bodyPr/>
          <a:lstStyle/>
          <a:p>
            <a:r>
              <a:rPr lang="en-US" altLang="en-US" dirty="0"/>
              <a:t>Complexity of Ethnicity and Race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8CC5A-8AA7-46DA-B5B4-070372E40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685800"/>
            <a:ext cx="5181600" cy="5410200"/>
          </a:xfrm>
        </p:spPr>
        <p:txBody>
          <a:bodyPr/>
          <a:lstStyle/>
          <a:p>
            <a:r>
              <a:rPr lang="en-US" sz="2400" dirty="0"/>
              <a:t>These twins show  how “race” is a social construct not biological science.  These women were conceived in the same womb from the same parents.  Yet would be considered two different races by society.  </a:t>
            </a:r>
          </a:p>
        </p:txBody>
      </p:sp>
      <p:pic>
        <p:nvPicPr>
          <p:cNvPr id="3" name="Picture 2" descr="A picture containing person, wall, child, posing&#10;&#10;Description automatically generated">
            <a:extLst>
              <a:ext uri="{FF2B5EF4-FFF2-40B4-BE49-F238E27FC236}">
                <a16:creationId xmlns:a16="http://schemas.microsoft.com/office/drawing/2014/main" id="{AA10DF53-6B2E-4E2A-9944-91C479E8A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6" t="18206" r="18000" b="20964"/>
          <a:stretch/>
        </p:blipFill>
        <p:spPr>
          <a:xfrm>
            <a:off x="-37514" y="774856"/>
            <a:ext cx="4504003" cy="2654144"/>
          </a:xfrm>
          <a:prstGeom prst="rect">
            <a:avLst/>
          </a:prstGeom>
        </p:spPr>
      </p:pic>
      <p:pic>
        <p:nvPicPr>
          <p:cNvPr id="5" name="Picture 4" descr="A group of girls taking a selfie&#10;&#10;Description automatically generated">
            <a:extLst>
              <a:ext uri="{FF2B5EF4-FFF2-40B4-BE49-F238E27FC236}">
                <a16:creationId xmlns:a16="http://schemas.microsoft.com/office/drawing/2014/main" id="{4D8469C1-1F1F-4BD7-A1EB-0DB7CAE50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544"/>
          <a:stretch/>
        </p:blipFill>
        <p:spPr>
          <a:xfrm>
            <a:off x="3733799" y="3414330"/>
            <a:ext cx="5291797" cy="33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600291F-5BAA-4B22-A14B-E50B2C407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/>
              <a:t>Complexity of Ethnicity and Race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6F6CC-FCF9-4723-BA7C-94DD9EC1A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1881"/>
            <a:ext cx="834874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1469CFB-C665-4397-9891-C14BEA20A9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Ethnicity and Race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96211C27-A4EC-4370-80CA-1212B0BCCF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152400"/>
            <a:ext cx="8991600" cy="632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Ethnicity</a:t>
            </a:r>
            <a:r>
              <a:rPr lang="en-US" altLang="en-US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share </a:t>
            </a:r>
            <a:r>
              <a:rPr lang="en-US" altLang="en-US" b="1">
                <a:solidFill>
                  <a:srgbClr val="FF0000"/>
                </a:solidFill>
              </a:rPr>
              <a:t>cultural identity</a:t>
            </a:r>
            <a:r>
              <a:rPr lang="en-US" altLang="en-US"/>
              <a:t> of same homeland/hearth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distinctive cultural traits (language, religion etc.)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can have ancestral links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Race</a:t>
            </a:r>
            <a:r>
              <a:rPr lang="en-US" altLang="en-US" b="1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share genetic traits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Biological features within one “race” are highly variable 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/>
              <a:t>Biological classification into distinct “races” is </a:t>
            </a:r>
            <a:r>
              <a:rPr lang="en-US" altLang="en-US" b="1">
                <a:solidFill>
                  <a:srgbClr val="FF0000"/>
                </a:solidFill>
              </a:rPr>
              <a:t>meaningless = </a:t>
            </a:r>
            <a:r>
              <a:rPr lang="en-US" altLang="en-US" sz="3200" b="1">
                <a:solidFill>
                  <a:srgbClr val="FF0000"/>
                </a:solidFill>
              </a:rPr>
              <a:t>“</a:t>
            </a:r>
            <a:r>
              <a:rPr lang="en-US" altLang="en-US" sz="3200" b="1" u="sng">
                <a:solidFill>
                  <a:srgbClr val="FF0000"/>
                </a:solidFill>
              </a:rPr>
              <a:t>social construct</a:t>
            </a:r>
            <a:r>
              <a:rPr lang="en-US" altLang="en-US" sz="3200" b="1">
                <a:solidFill>
                  <a:srgbClr val="FF0000"/>
                </a:solidFill>
              </a:rPr>
              <a:t>”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</a:rPr>
              <a:t>Yes race exists, but we made it up!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</a:rPr>
              <a:t>Not scientific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/>
              <a:t>Often defines the “other” (what we are not!)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racism</a:t>
            </a:r>
            <a:r>
              <a:rPr lang="en-US" altLang="en-US" sz="2400"/>
              <a:t> – the belief that one race is superior or that a person’s race affects their abilities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  <a:hlinkClick r:id="rId3"/>
              </a:rPr>
              <a:t>implicit bias test</a:t>
            </a:r>
            <a:endParaRPr lang="en-US" altLang="en-US" sz="20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Both race and ethnicity along with gender and sexuality help to form one’s </a:t>
            </a:r>
            <a:r>
              <a:rPr lang="en-US" altLang="en-US" sz="2800" b="1">
                <a:solidFill>
                  <a:srgbClr val="FF0000"/>
                </a:solidFill>
              </a:rPr>
              <a:t>“identity”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6CC3279C-3618-4F1C-9086-209D6E3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F645AF5-AF06-4977-9BDB-999AF7BE2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791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Role of ethnic/identity groups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sz="2400" dirty="0">
                <a:cs typeface="Times New Roman" panose="02020603050405020304" pitchFamily="18" charset="0"/>
              </a:rPr>
              <a:t>(copy into notes)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E9CF97F-DCAB-421C-9276-23FB5FEED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63990"/>
            <a:ext cx="9144000" cy="5613009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dirty="0">
                <a:cs typeface="Times New Roman" pitchFamily="18" charset="0"/>
              </a:rPr>
              <a:t>keepers of traditions (language, religion, recipes, etc.)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>
                <a:cs typeface="Times New Roman" pitchFamily="18" charset="0"/>
              </a:rPr>
              <a:t>provides social interaction and group identity thru shared exp.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cs typeface="Times New Roman" pitchFamily="18" charset="0"/>
              </a:rPr>
              <a:t>friendships and marriage partners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cs typeface="Times New Roman" pitchFamily="18" charset="0"/>
              </a:rPr>
              <a:t>recreational outlets, social services and  political power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cs typeface="Times New Roman" pitchFamily="18" charset="0"/>
              </a:rPr>
              <a:t>business success and niche employment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But, “us vs. them” can give rise to suspicion, friction, distrust, clannishness, and even violence towards others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>
                <a:cs typeface="Times New Roman" pitchFamily="18" charset="0"/>
              </a:rPr>
              <a:t>Ethnic minorities can be changed by the more dominant  culture</a:t>
            </a:r>
            <a:r>
              <a:rPr lang="en-US" sz="2400" dirty="0"/>
              <a:t> and can contribute to the overall culture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acculturation</a:t>
            </a:r>
            <a:r>
              <a:rPr lang="en-US" sz="2400" dirty="0">
                <a:cs typeface="Times New Roman" pitchFamily="18" charset="0"/>
              </a:rPr>
              <a:t> – interplay between minority and dominant culture (minority groups adopt elements of dominant culture like language but also contribute to the ethnic mosaic)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assimilation</a:t>
            </a:r>
            <a:r>
              <a:rPr lang="en-US" sz="2400" dirty="0">
                <a:cs typeface="Times New Roman" pitchFamily="18" charset="0"/>
              </a:rPr>
              <a:t> – minority groups take culture of dominant group (at times this has been forced!) 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cs typeface="Times New Roman" pitchFamily="18" charset="0"/>
              </a:rPr>
              <a:t>ethnicity has (at times) been transformed from a folk culture concept → popular culture concept (food, music, etc.)</a:t>
            </a:r>
          </a:p>
          <a:p>
            <a:pPr lvl="1" eaLnBrk="1" hangingPunct="1">
              <a:defRPr/>
            </a:pPr>
            <a:endParaRPr lang="en-US" sz="2000" dirty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5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23408</TotalTime>
  <Words>513</Words>
  <Application>Microsoft Office PowerPoint</Application>
  <PresentationFormat>On-screen Show (4:3)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Rubenstein_Lecture</vt:lpstr>
      <vt:lpstr>The Geography of Identities</vt:lpstr>
      <vt:lpstr>Day One Introduction  Race vs. Ethnicity</vt:lpstr>
      <vt:lpstr>“Ethnicity” vs. “Race”</vt:lpstr>
      <vt:lpstr>Complexity of Ethnicity and Race</vt:lpstr>
      <vt:lpstr>Complexity of Ethnicity and Race</vt:lpstr>
      <vt:lpstr>Complexity of Ethnicity and Race</vt:lpstr>
      <vt:lpstr>Ethnicity and Race</vt:lpstr>
      <vt:lpstr>PowerPoint Presentation</vt:lpstr>
      <vt:lpstr>Role of ethnic/identity groups (copy into notes)</vt:lpstr>
      <vt:lpstr>Modern ethnic stereotypes: niche employment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518</cp:revision>
  <dcterms:created xsi:type="dcterms:W3CDTF">2009-11-25T12:30:06Z</dcterms:created>
  <dcterms:modified xsi:type="dcterms:W3CDTF">2022-01-11T14:56:21Z</dcterms:modified>
</cp:coreProperties>
</file>